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0"/>
  </p:notesMasterIdLst>
  <p:handoutMasterIdLst>
    <p:handoutMasterId r:id="rId21"/>
  </p:handoutMasterIdLst>
  <p:sldIdLst>
    <p:sldId id="257" r:id="rId5"/>
    <p:sldId id="269" r:id="rId6"/>
    <p:sldId id="270" r:id="rId7"/>
    <p:sldId id="273" r:id="rId8"/>
    <p:sldId id="277" r:id="rId9"/>
    <p:sldId id="256" r:id="rId10"/>
    <p:sldId id="278" r:id="rId11"/>
    <p:sldId id="279" r:id="rId12"/>
    <p:sldId id="280" r:id="rId13"/>
    <p:sldId id="281" r:id="rId14"/>
    <p:sldId id="282" r:id="rId15"/>
    <p:sldId id="283" r:id="rId16"/>
    <p:sldId id="284" r:id="rId17"/>
    <p:sldId id="285" r:id="rId18"/>
    <p:sldId id="27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567A"/>
    <a:srgbClr val="0D1D51"/>
    <a:srgbClr val="0072C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7949" autoAdjust="0"/>
  </p:normalViewPr>
  <p:slideViewPr>
    <p:cSldViewPr snapToGrid="0" showGuides="1">
      <p:cViewPr varScale="1">
        <p:scale>
          <a:sx n="85" d="100"/>
          <a:sy n="85" d="100"/>
        </p:scale>
        <p:origin x="974" y="67"/>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fin varghese" userId="5dfa3e4bcb451373" providerId="LiveId" clId="{AA81B7B0-3718-4EDC-A65B-A85F49ABFC2A}"/>
    <pc:docChg chg="undo custSel addSld delSld modSld sldOrd">
      <pc:chgData name="Alfin varghese" userId="5dfa3e4bcb451373" providerId="LiveId" clId="{AA81B7B0-3718-4EDC-A65B-A85F49ABFC2A}" dt="2023-05-25T17:34:56.742" v="1472" actId="14100"/>
      <pc:docMkLst>
        <pc:docMk/>
      </pc:docMkLst>
      <pc:sldChg chg="addSp delSp modSp mod ord">
        <pc:chgData name="Alfin varghese" userId="5dfa3e4bcb451373" providerId="LiveId" clId="{AA81B7B0-3718-4EDC-A65B-A85F49ABFC2A}" dt="2023-05-25T17:28:57.169" v="1429" actId="167"/>
        <pc:sldMkLst>
          <pc:docMk/>
          <pc:sldMk cId="59582380" sldId="256"/>
        </pc:sldMkLst>
        <pc:spChg chg="add mod">
          <ac:chgData name="Alfin varghese" userId="5dfa3e4bcb451373" providerId="LiveId" clId="{AA81B7B0-3718-4EDC-A65B-A85F49ABFC2A}" dt="2023-05-25T17:27:50.075" v="1423" actId="123"/>
          <ac:spMkLst>
            <pc:docMk/>
            <pc:sldMk cId="59582380" sldId="256"/>
            <ac:spMk id="3" creationId="{B488312A-BA4F-1CD4-6244-5868907FBABE}"/>
          </ac:spMkLst>
        </pc:spChg>
        <pc:spChg chg="mod">
          <ac:chgData name="Alfin varghese" userId="5dfa3e4bcb451373" providerId="LiveId" clId="{AA81B7B0-3718-4EDC-A65B-A85F49ABFC2A}" dt="2023-05-25T17:27:15.403" v="1353" actId="1076"/>
          <ac:spMkLst>
            <pc:docMk/>
            <pc:sldMk cId="59582380" sldId="256"/>
            <ac:spMk id="4" creationId="{E98DCA46-603B-4178-8707-30E192CE6B8D}"/>
          </ac:spMkLst>
        </pc:spChg>
        <pc:spChg chg="add mod ord">
          <ac:chgData name="Alfin varghese" userId="5dfa3e4bcb451373" providerId="LiveId" clId="{AA81B7B0-3718-4EDC-A65B-A85F49ABFC2A}" dt="2023-05-25T17:28:57.169" v="1429" actId="167"/>
          <ac:spMkLst>
            <pc:docMk/>
            <pc:sldMk cId="59582380" sldId="256"/>
            <ac:spMk id="5" creationId="{B2975ECB-30A6-8037-8570-E759FF62E891}"/>
          </ac:spMkLst>
        </pc:spChg>
        <pc:spChg chg="del">
          <ac:chgData name="Alfin varghese" userId="5dfa3e4bcb451373" providerId="LiveId" clId="{AA81B7B0-3718-4EDC-A65B-A85F49ABFC2A}" dt="2023-05-25T08:27:00.578" v="1146" actId="478"/>
          <ac:spMkLst>
            <pc:docMk/>
            <pc:sldMk cId="59582380" sldId="256"/>
            <ac:spMk id="8" creationId="{5FC6C278-4035-446A-A94B-030E792FDDF5}"/>
          </ac:spMkLst>
        </pc:spChg>
      </pc:sldChg>
      <pc:sldChg chg="del">
        <pc:chgData name="Alfin varghese" userId="5dfa3e4bcb451373" providerId="LiveId" clId="{AA81B7B0-3718-4EDC-A65B-A85F49ABFC2A}" dt="2023-05-25T17:16:16.770" v="1278" actId="47"/>
        <pc:sldMkLst>
          <pc:docMk/>
          <pc:sldMk cId="688656153" sldId="266"/>
        </pc:sldMkLst>
      </pc:sldChg>
      <pc:sldChg chg="addSp delSp modSp del mod ord">
        <pc:chgData name="Alfin varghese" userId="5dfa3e4bcb451373" providerId="LiveId" clId="{AA81B7B0-3718-4EDC-A65B-A85F49ABFC2A}" dt="2023-05-25T17:16:22.971" v="1281" actId="47"/>
        <pc:sldMkLst>
          <pc:docMk/>
          <pc:sldMk cId="3187533055" sldId="268"/>
        </pc:sldMkLst>
        <pc:spChg chg="add del mod">
          <ac:chgData name="Alfin varghese" userId="5dfa3e4bcb451373" providerId="LiveId" clId="{AA81B7B0-3718-4EDC-A65B-A85F49ABFC2A}" dt="2023-05-24T17:52:40.161" v="1" actId="22"/>
          <ac:spMkLst>
            <pc:docMk/>
            <pc:sldMk cId="3187533055" sldId="268"/>
            <ac:spMk id="6" creationId="{FC467373-902D-A5CE-30C0-A0A0B10D3200}"/>
          </ac:spMkLst>
        </pc:spChg>
        <pc:picChg chg="add mod ord modCrop">
          <ac:chgData name="Alfin varghese" userId="5dfa3e4bcb451373" providerId="LiveId" clId="{AA81B7B0-3718-4EDC-A65B-A85F49ABFC2A}" dt="2023-05-25T07:34:06.548" v="30" actId="1076"/>
          <ac:picMkLst>
            <pc:docMk/>
            <pc:sldMk cId="3187533055" sldId="268"/>
            <ac:picMk id="8" creationId="{87C60318-EABC-003D-0CD0-74F0EA9FE3EA}"/>
          </ac:picMkLst>
        </pc:picChg>
        <pc:picChg chg="del">
          <ac:chgData name="Alfin varghese" userId="5dfa3e4bcb451373" providerId="LiveId" clId="{AA81B7B0-3718-4EDC-A65B-A85F49ABFC2A}" dt="2023-05-24T17:52:35.792" v="0" actId="478"/>
          <ac:picMkLst>
            <pc:docMk/>
            <pc:sldMk cId="3187533055" sldId="268"/>
            <ac:picMk id="11" creationId="{9D82A855-CCB0-4075-B5EE-5CC6FD176DB4}"/>
          </ac:picMkLst>
        </pc:picChg>
      </pc:sldChg>
      <pc:sldChg chg="addSp delSp modSp mod">
        <pc:chgData name="Alfin varghese" userId="5dfa3e4bcb451373" providerId="LiveId" clId="{AA81B7B0-3718-4EDC-A65B-A85F49ABFC2A}" dt="2023-05-25T07:40:01.266" v="110" actId="20577"/>
        <pc:sldMkLst>
          <pc:docMk/>
          <pc:sldMk cId="433561355" sldId="269"/>
        </pc:sldMkLst>
        <pc:spChg chg="mod">
          <ac:chgData name="Alfin varghese" userId="5dfa3e4bcb451373" providerId="LiveId" clId="{AA81B7B0-3718-4EDC-A65B-A85F49ABFC2A}" dt="2023-05-25T07:33:32.109" v="21" actId="20577"/>
          <ac:spMkLst>
            <pc:docMk/>
            <pc:sldMk cId="433561355" sldId="269"/>
            <ac:spMk id="2" creationId="{E2C50832-0B36-43C5-98EC-4CD165D78718}"/>
          </ac:spMkLst>
        </pc:spChg>
        <pc:spChg chg="mod">
          <ac:chgData name="Alfin varghese" userId="5dfa3e4bcb451373" providerId="LiveId" clId="{AA81B7B0-3718-4EDC-A65B-A85F49ABFC2A}" dt="2023-05-25T07:40:01.266" v="110" actId="20577"/>
          <ac:spMkLst>
            <pc:docMk/>
            <pc:sldMk cId="433561355" sldId="269"/>
            <ac:spMk id="3" creationId="{552A9C73-06ED-419B-81B5-491CBFC22330}"/>
          </ac:spMkLst>
        </pc:spChg>
        <pc:spChg chg="add del mod">
          <ac:chgData name="Alfin varghese" userId="5dfa3e4bcb451373" providerId="LiveId" clId="{AA81B7B0-3718-4EDC-A65B-A85F49ABFC2A}" dt="2023-05-25T07:36:08.231" v="40" actId="22"/>
          <ac:spMkLst>
            <pc:docMk/>
            <pc:sldMk cId="433561355" sldId="269"/>
            <ac:spMk id="8" creationId="{023028FF-9279-572B-847C-293446EBBE9D}"/>
          </ac:spMkLst>
        </pc:spChg>
        <pc:spChg chg="add mod">
          <ac:chgData name="Alfin varghese" userId="5dfa3e4bcb451373" providerId="LiveId" clId="{AA81B7B0-3718-4EDC-A65B-A85F49ABFC2A}" dt="2023-05-25T07:38:05.035" v="58" actId="1076"/>
          <ac:spMkLst>
            <pc:docMk/>
            <pc:sldMk cId="433561355" sldId="269"/>
            <ac:spMk id="15" creationId="{B0E76A81-A769-0EC5-CFAE-46FA1EDB259A}"/>
          </ac:spMkLst>
        </pc:spChg>
        <pc:picChg chg="add del mod">
          <ac:chgData name="Alfin varghese" userId="5dfa3e4bcb451373" providerId="LiveId" clId="{AA81B7B0-3718-4EDC-A65B-A85F49ABFC2A}" dt="2023-05-25T07:33:57.050" v="26"/>
          <ac:picMkLst>
            <pc:docMk/>
            <pc:sldMk cId="433561355" sldId="269"/>
            <ac:picMk id="5" creationId="{6734A762-5562-17C7-24F6-CFE8DF55D8F4}"/>
          </ac:picMkLst>
        </pc:picChg>
        <pc:picChg chg="del">
          <ac:chgData name="Alfin varghese" userId="5dfa3e4bcb451373" providerId="LiveId" clId="{AA81B7B0-3718-4EDC-A65B-A85F49ABFC2A}" dt="2023-05-25T07:35:29.134" v="31" actId="478"/>
          <ac:picMkLst>
            <pc:docMk/>
            <pc:sldMk cId="433561355" sldId="269"/>
            <ac:picMk id="7" creationId="{A241642C-CB49-4AA1-9EAD-3BCEA280B5B6}"/>
          </ac:picMkLst>
        </pc:picChg>
        <pc:picChg chg="add del mod">
          <ac:chgData name="Alfin varghese" userId="5dfa3e4bcb451373" providerId="LiveId" clId="{AA81B7B0-3718-4EDC-A65B-A85F49ABFC2A}" dt="2023-05-25T07:35:34.935" v="35" actId="22"/>
          <ac:picMkLst>
            <pc:docMk/>
            <pc:sldMk cId="433561355" sldId="269"/>
            <ac:picMk id="10" creationId="{4AB6BAA9-27B3-DDC4-D2D9-D28D26802AD3}"/>
          </ac:picMkLst>
        </pc:picChg>
        <pc:picChg chg="add del mod ord modCrop">
          <ac:chgData name="Alfin varghese" userId="5dfa3e4bcb451373" providerId="LiveId" clId="{AA81B7B0-3718-4EDC-A65B-A85F49ABFC2A}" dt="2023-05-25T07:36:05.531" v="39" actId="22"/>
          <ac:picMkLst>
            <pc:docMk/>
            <pc:sldMk cId="433561355" sldId="269"/>
            <ac:picMk id="12" creationId="{C0F2CEA4-6018-7C9E-4690-9664AF94894A}"/>
          </ac:picMkLst>
        </pc:picChg>
        <pc:picChg chg="add mod ord modCrop">
          <ac:chgData name="Alfin varghese" userId="5dfa3e4bcb451373" providerId="LiveId" clId="{AA81B7B0-3718-4EDC-A65B-A85F49ABFC2A}" dt="2023-05-25T07:37:30.836" v="52" actId="18131"/>
          <ac:picMkLst>
            <pc:docMk/>
            <pc:sldMk cId="433561355" sldId="269"/>
            <ac:picMk id="14" creationId="{5AD0CEB6-C78F-6F6D-39FC-145D88CA950C}"/>
          </ac:picMkLst>
        </pc:picChg>
      </pc:sldChg>
      <pc:sldChg chg="addSp delSp modSp mod">
        <pc:chgData name="Alfin varghese" userId="5dfa3e4bcb451373" providerId="LiveId" clId="{AA81B7B0-3718-4EDC-A65B-A85F49ABFC2A}" dt="2023-05-25T07:42:50.458" v="150" actId="22"/>
        <pc:sldMkLst>
          <pc:docMk/>
          <pc:sldMk cId="961730162" sldId="270"/>
        </pc:sldMkLst>
        <pc:spChg chg="mod">
          <ac:chgData name="Alfin varghese" userId="5dfa3e4bcb451373" providerId="LiveId" clId="{AA81B7B0-3718-4EDC-A65B-A85F49ABFC2A}" dt="2023-05-25T07:42:02.836" v="148" actId="313"/>
          <ac:spMkLst>
            <pc:docMk/>
            <pc:sldMk cId="961730162" sldId="270"/>
            <ac:spMk id="2" creationId="{903A9A18-93E0-4615-B7AA-B8C8FBB14464}"/>
          </ac:spMkLst>
        </pc:spChg>
        <pc:spChg chg="mod">
          <ac:chgData name="Alfin varghese" userId="5dfa3e4bcb451373" providerId="LiveId" clId="{AA81B7B0-3718-4EDC-A65B-A85F49ABFC2A}" dt="2023-05-25T07:41:54.599" v="147" actId="14100"/>
          <ac:spMkLst>
            <pc:docMk/>
            <pc:sldMk cId="961730162" sldId="270"/>
            <ac:spMk id="3" creationId="{B91B32C0-5E61-447F-9557-57AF415D6FE9}"/>
          </ac:spMkLst>
        </pc:spChg>
        <pc:spChg chg="add mod ord">
          <ac:chgData name="Alfin varghese" userId="5dfa3e4bcb451373" providerId="LiveId" clId="{AA81B7B0-3718-4EDC-A65B-A85F49ABFC2A}" dt="2023-05-25T07:41:34.989" v="145" actId="167"/>
          <ac:spMkLst>
            <pc:docMk/>
            <pc:sldMk cId="961730162" sldId="270"/>
            <ac:spMk id="5" creationId="{1570B16B-F5C2-0968-95AB-96DC4957618D}"/>
          </ac:spMkLst>
        </pc:spChg>
        <pc:spChg chg="add del mod">
          <ac:chgData name="Alfin varghese" userId="5dfa3e4bcb451373" providerId="LiveId" clId="{AA81B7B0-3718-4EDC-A65B-A85F49ABFC2A}" dt="2023-05-25T07:42:50.458" v="150" actId="22"/>
          <ac:spMkLst>
            <pc:docMk/>
            <pc:sldMk cId="961730162" sldId="270"/>
            <ac:spMk id="8" creationId="{CE81C4BA-C5C6-7A31-10F1-7189C0082D6A}"/>
          </ac:spMkLst>
        </pc:spChg>
        <pc:picChg chg="del">
          <ac:chgData name="Alfin varghese" userId="5dfa3e4bcb451373" providerId="LiveId" clId="{AA81B7B0-3718-4EDC-A65B-A85F49ABFC2A}" dt="2023-05-25T07:42:47.705" v="149" actId="478"/>
          <ac:picMkLst>
            <pc:docMk/>
            <pc:sldMk cId="961730162" sldId="270"/>
            <ac:picMk id="7" creationId="{29305ED8-D39E-4A20-A7CB-7EC58B3E325D}"/>
          </ac:picMkLst>
        </pc:picChg>
        <pc:picChg chg="add mod ord modCrop">
          <ac:chgData name="Alfin varghese" userId="5dfa3e4bcb451373" providerId="LiveId" clId="{AA81B7B0-3718-4EDC-A65B-A85F49ABFC2A}" dt="2023-05-25T07:42:50.458" v="150" actId="22"/>
          <ac:picMkLst>
            <pc:docMk/>
            <pc:sldMk cId="961730162" sldId="270"/>
            <ac:picMk id="10" creationId="{74946CC6-F300-BFD4-0694-05B240223302}"/>
          </ac:picMkLst>
        </pc:picChg>
      </pc:sldChg>
      <pc:sldChg chg="addSp delSp modSp del mod">
        <pc:chgData name="Alfin varghese" userId="5dfa3e4bcb451373" providerId="LiveId" clId="{AA81B7B0-3718-4EDC-A65B-A85F49ABFC2A}" dt="2023-05-25T17:16:12.100" v="1276" actId="47"/>
        <pc:sldMkLst>
          <pc:docMk/>
          <pc:sldMk cId="460269255" sldId="271"/>
        </pc:sldMkLst>
        <pc:spChg chg="add del mod">
          <ac:chgData name="Alfin varghese" userId="5dfa3e4bcb451373" providerId="LiveId" clId="{AA81B7B0-3718-4EDC-A65B-A85F49ABFC2A}" dt="2023-05-25T07:47:33.652" v="154" actId="478"/>
          <ac:spMkLst>
            <pc:docMk/>
            <pc:sldMk cId="460269255" sldId="271"/>
            <ac:spMk id="9" creationId="{95D58E28-A32F-EB30-1715-D7316C9B4901}"/>
          </ac:spMkLst>
        </pc:spChg>
        <pc:picChg chg="add del">
          <ac:chgData name="Alfin varghese" userId="5dfa3e4bcb451373" providerId="LiveId" clId="{AA81B7B0-3718-4EDC-A65B-A85F49ABFC2A}" dt="2023-05-25T07:47:33.652" v="154" actId="478"/>
          <ac:picMkLst>
            <pc:docMk/>
            <pc:sldMk cId="460269255" sldId="271"/>
            <ac:picMk id="22" creationId="{900B31E0-725B-4414-BD86-F34DA104673A}"/>
          </ac:picMkLst>
        </pc:picChg>
      </pc:sldChg>
      <pc:sldChg chg="modSp del mod">
        <pc:chgData name="Alfin varghese" userId="5dfa3e4bcb451373" providerId="LiveId" clId="{AA81B7B0-3718-4EDC-A65B-A85F49ABFC2A}" dt="2023-05-25T17:16:15.300" v="1277" actId="47"/>
        <pc:sldMkLst>
          <pc:docMk/>
          <pc:sldMk cId="269403648" sldId="272"/>
        </pc:sldMkLst>
        <pc:spChg chg="mod">
          <ac:chgData name="Alfin varghese" userId="5dfa3e4bcb451373" providerId="LiveId" clId="{AA81B7B0-3718-4EDC-A65B-A85F49ABFC2A}" dt="2023-05-25T07:47:47.740" v="155" actId="14100"/>
          <ac:spMkLst>
            <pc:docMk/>
            <pc:sldMk cId="269403648" sldId="272"/>
            <ac:spMk id="5" creationId="{93A6F33C-3AFE-474E-AC15-C00F368C3C6A}"/>
          </ac:spMkLst>
        </pc:spChg>
      </pc:sldChg>
      <pc:sldChg chg="addSp delSp modSp mod ord">
        <pc:chgData name="Alfin varghese" userId="5dfa3e4bcb451373" providerId="LiveId" clId="{AA81B7B0-3718-4EDC-A65B-A85F49ABFC2A}" dt="2023-05-25T17:28:41.921" v="1426"/>
        <pc:sldMkLst>
          <pc:docMk/>
          <pc:sldMk cId="1169930804" sldId="273"/>
        </pc:sldMkLst>
        <pc:spChg chg="mod">
          <ac:chgData name="Alfin varghese" userId="5dfa3e4bcb451373" providerId="LiveId" clId="{AA81B7B0-3718-4EDC-A65B-A85F49ABFC2A}" dt="2023-05-25T08:24:36.185" v="1141" actId="1076"/>
          <ac:spMkLst>
            <pc:docMk/>
            <pc:sldMk cId="1169930804" sldId="273"/>
            <ac:spMk id="2" creationId="{4332B532-EB3E-428B-9224-EFA237D16A73}"/>
          </ac:spMkLst>
        </pc:spChg>
        <pc:spChg chg="add del mod">
          <ac:chgData name="Alfin varghese" userId="5dfa3e4bcb451373" providerId="LiveId" clId="{AA81B7B0-3718-4EDC-A65B-A85F49ABFC2A}" dt="2023-05-25T07:49:36.954" v="190"/>
          <ac:spMkLst>
            <pc:docMk/>
            <pc:sldMk cId="1169930804" sldId="273"/>
            <ac:spMk id="4" creationId="{FB367049-1349-40D9-4DD3-2F2B87A2FEAA}"/>
          </ac:spMkLst>
        </pc:spChg>
        <pc:spChg chg="add mod">
          <ac:chgData name="Alfin varghese" userId="5dfa3e4bcb451373" providerId="LiveId" clId="{AA81B7B0-3718-4EDC-A65B-A85F49ABFC2A}" dt="2023-05-25T08:24:33.913" v="1140" actId="1076"/>
          <ac:spMkLst>
            <pc:docMk/>
            <pc:sldMk cId="1169930804" sldId="273"/>
            <ac:spMk id="5" creationId="{CAC89CDF-20B6-AE4D-4333-DC986AAD0968}"/>
          </ac:spMkLst>
        </pc:spChg>
        <pc:spChg chg="add mod">
          <ac:chgData name="Alfin varghese" userId="5dfa3e4bcb451373" providerId="LiveId" clId="{AA81B7B0-3718-4EDC-A65B-A85F49ABFC2A}" dt="2023-05-25T17:28:41.921" v="1426"/>
          <ac:spMkLst>
            <pc:docMk/>
            <pc:sldMk cId="1169930804" sldId="273"/>
            <ac:spMk id="7" creationId="{103B5CDF-5012-DED6-5AB4-D06653615A4D}"/>
          </ac:spMkLst>
        </pc:spChg>
        <pc:graphicFrameChg chg="del">
          <ac:chgData name="Alfin varghese" userId="5dfa3e4bcb451373" providerId="LiveId" clId="{AA81B7B0-3718-4EDC-A65B-A85F49ABFC2A}" dt="2023-05-25T07:47:53.501" v="156" actId="478"/>
          <ac:graphicFrameMkLst>
            <pc:docMk/>
            <pc:sldMk cId="1169930804" sldId="273"/>
            <ac:graphicFrameMk id="6" creationId="{C062A1BC-6630-4B2A-9929-8780DBCEC3DB}"/>
          </ac:graphicFrameMkLst>
        </pc:graphicFrameChg>
        <pc:graphicFrameChg chg="del">
          <ac:chgData name="Alfin varghese" userId="5dfa3e4bcb451373" providerId="LiveId" clId="{AA81B7B0-3718-4EDC-A65B-A85F49ABFC2A}" dt="2023-05-25T07:47:55.942" v="157" actId="478"/>
          <ac:graphicFrameMkLst>
            <pc:docMk/>
            <pc:sldMk cId="1169930804" sldId="273"/>
            <ac:graphicFrameMk id="9" creationId="{DCCB6637-D8E6-4BF1-9EF6-E5654DE57B60}"/>
          </ac:graphicFrameMkLst>
        </pc:graphicFrameChg>
      </pc:sldChg>
      <pc:sldChg chg="del">
        <pc:chgData name="Alfin varghese" userId="5dfa3e4bcb451373" providerId="LiveId" clId="{AA81B7B0-3718-4EDC-A65B-A85F49ABFC2A}" dt="2023-05-25T17:16:18.335" v="1279" actId="47"/>
        <pc:sldMkLst>
          <pc:docMk/>
          <pc:sldMk cId="435634487" sldId="274"/>
        </pc:sldMkLst>
      </pc:sldChg>
      <pc:sldChg chg="addSp delSp modSp mod">
        <pc:chgData name="Alfin varghese" userId="5dfa3e4bcb451373" providerId="LiveId" clId="{AA81B7B0-3718-4EDC-A65B-A85F49ABFC2A}" dt="2023-05-25T17:34:56.742" v="1472" actId="14100"/>
        <pc:sldMkLst>
          <pc:docMk/>
          <pc:sldMk cId="2928802494" sldId="275"/>
        </pc:sldMkLst>
        <pc:spChg chg="del">
          <ac:chgData name="Alfin varghese" userId="5dfa3e4bcb451373" providerId="LiveId" clId="{AA81B7B0-3718-4EDC-A65B-A85F49ABFC2A}" dt="2023-05-25T17:34:07.237" v="1459" actId="478"/>
          <ac:spMkLst>
            <pc:docMk/>
            <pc:sldMk cId="2928802494" sldId="275"/>
            <ac:spMk id="2" creationId="{10F9F51E-A3D5-4726-BACE-D5CDD8A46429}"/>
          </ac:spMkLst>
        </pc:spChg>
        <pc:spChg chg="add del mod">
          <ac:chgData name="Alfin varghese" userId="5dfa3e4bcb451373" providerId="LiveId" clId="{AA81B7B0-3718-4EDC-A65B-A85F49ABFC2A}" dt="2023-05-25T17:34:08.666" v="1460" actId="478"/>
          <ac:spMkLst>
            <pc:docMk/>
            <pc:sldMk cId="2928802494" sldId="275"/>
            <ac:spMk id="4" creationId="{FD047011-03BF-3271-0B7E-84BDC0CAC8FB}"/>
          </ac:spMkLst>
        </pc:spChg>
        <pc:spChg chg="del">
          <ac:chgData name="Alfin varghese" userId="5dfa3e4bcb451373" providerId="LiveId" clId="{AA81B7B0-3718-4EDC-A65B-A85F49ABFC2A}" dt="2023-05-25T17:34:09.605" v="1461" actId="478"/>
          <ac:spMkLst>
            <pc:docMk/>
            <pc:sldMk cId="2928802494" sldId="275"/>
            <ac:spMk id="5" creationId="{F91501E1-4EA1-44EB-AF62-6F74678A2331}"/>
          </ac:spMkLst>
        </pc:spChg>
        <pc:spChg chg="add del mod">
          <ac:chgData name="Alfin varghese" userId="5dfa3e4bcb451373" providerId="LiveId" clId="{AA81B7B0-3718-4EDC-A65B-A85F49ABFC2A}" dt="2023-05-25T17:34:11.885" v="1462" actId="478"/>
          <ac:spMkLst>
            <pc:docMk/>
            <pc:sldMk cId="2928802494" sldId="275"/>
            <ac:spMk id="8" creationId="{13077EE9-8D35-D2A2-0FB8-18F8662BD051}"/>
          </ac:spMkLst>
        </pc:spChg>
        <pc:spChg chg="add mod">
          <ac:chgData name="Alfin varghese" userId="5dfa3e4bcb451373" providerId="LiveId" clId="{AA81B7B0-3718-4EDC-A65B-A85F49ABFC2A}" dt="2023-05-25T17:34:33.262" v="1465" actId="478"/>
          <ac:spMkLst>
            <pc:docMk/>
            <pc:sldMk cId="2928802494" sldId="275"/>
            <ac:spMk id="12" creationId="{66529477-8CCB-1DE1-45F4-13A84A2A67B6}"/>
          </ac:spMkLst>
        </pc:spChg>
        <pc:spChg chg="add mod">
          <ac:chgData name="Alfin varghese" userId="5dfa3e4bcb451373" providerId="LiveId" clId="{AA81B7B0-3718-4EDC-A65B-A85F49ABFC2A}" dt="2023-05-25T17:34:48.961" v="1469" actId="1076"/>
          <ac:spMkLst>
            <pc:docMk/>
            <pc:sldMk cId="2928802494" sldId="275"/>
            <ac:spMk id="14" creationId="{4B3C06B2-7571-FF10-947C-F3090DDABE8C}"/>
          </ac:spMkLst>
        </pc:spChg>
        <pc:spChg chg="add mod">
          <ac:chgData name="Alfin varghese" userId="5dfa3e4bcb451373" providerId="LiveId" clId="{AA81B7B0-3718-4EDC-A65B-A85F49ABFC2A}" dt="2023-05-25T17:34:56.742" v="1472" actId="14100"/>
          <ac:spMkLst>
            <pc:docMk/>
            <pc:sldMk cId="2928802494" sldId="275"/>
            <ac:spMk id="15" creationId="{788B071C-CFB2-9E7A-4B42-8F0228F2C19C}"/>
          </ac:spMkLst>
        </pc:spChg>
        <pc:picChg chg="add del mod">
          <ac:chgData name="Alfin varghese" userId="5dfa3e4bcb451373" providerId="LiveId" clId="{AA81B7B0-3718-4EDC-A65B-A85F49ABFC2A}" dt="2023-05-25T17:34:31.973" v="1464"/>
          <ac:picMkLst>
            <pc:docMk/>
            <pc:sldMk cId="2928802494" sldId="275"/>
            <ac:picMk id="9" creationId="{78067422-4ACC-3EE4-8672-B234409D9718}"/>
          </ac:picMkLst>
        </pc:picChg>
        <pc:picChg chg="del">
          <ac:chgData name="Alfin varghese" userId="5dfa3e4bcb451373" providerId="LiveId" clId="{AA81B7B0-3718-4EDC-A65B-A85F49ABFC2A}" dt="2023-05-25T17:34:33.262" v="1465" actId="478"/>
          <ac:picMkLst>
            <pc:docMk/>
            <pc:sldMk cId="2928802494" sldId="275"/>
            <ac:picMk id="10" creationId="{3A7EDB62-3E60-F44C-AE34-9495623E004A}"/>
          </ac:picMkLst>
        </pc:picChg>
        <pc:picChg chg="add mod">
          <ac:chgData name="Alfin varghese" userId="5dfa3e4bcb451373" providerId="LiveId" clId="{AA81B7B0-3718-4EDC-A65B-A85F49ABFC2A}" dt="2023-05-25T17:34:38.423" v="1467" actId="1076"/>
          <ac:picMkLst>
            <pc:docMk/>
            <pc:sldMk cId="2928802494" sldId="275"/>
            <ac:picMk id="13" creationId="{D737B5C7-BC8E-3AF5-D5D5-3DBBE2EB25BA}"/>
          </ac:picMkLst>
        </pc:picChg>
      </pc:sldChg>
      <pc:sldChg chg="del">
        <pc:chgData name="Alfin varghese" userId="5dfa3e4bcb451373" providerId="LiveId" clId="{AA81B7B0-3718-4EDC-A65B-A85F49ABFC2A}" dt="2023-05-25T17:16:21.431" v="1280" actId="47"/>
        <pc:sldMkLst>
          <pc:docMk/>
          <pc:sldMk cId="1124779538" sldId="276"/>
        </pc:sldMkLst>
      </pc:sldChg>
      <pc:sldChg chg="addSp modSp add mod">
        <pc:chgData name="Alfin varghese" userId="5dfa3e4bcb451373" providerId="LiveId" clId="{AA81B7B0-3718-4EDC-A65B-A85F49ABFC2A}" dt="2023-05-25T17:28:45.400" v="1427"/>
        <pc:sldMkLst>
          <pc:docMk/>
          <pc:sldMk cId="2119118182" sldId="277"/>
        </pc:sldMkLst>
        <pc:spChg chg="mod">
          <ac:chgData name="Alfin varghese" userId="5dfa3e4bcb451373" providerId="LiveId" clId="{AA81B7B0-3718-4EDC-A65B-A85F49ABFC2A}" dt="2023-05-25T08:24:49.136" v="1144" actId="1076"/>
          <ac:spMkLst>
            <pc:docMk/>
            <pc:sldMk cId="2119118182" sldId="277"/>
            <ac:spMk id="2" creationId="{4332B532-EB3E-428B-9224-EFA237D16A73}"/>
          </ac:spMkLst>
        </pc:spChg>
        <pc:spChg chg="add mod">
          <ac:chgData name="Alfin varghese" userId="5dfa3e4bcb451373" providerId="LiveId" clId="{AA81B7B0-3718-4EDC-A65B-A85F49ABFC2A}" dt="2023-05-25T17:28:45.400" v="1427"/>
          <ac:spMkLst>
            <pc:docMk/>
            <pc:sldMk cId="2119118182" sldId="277"/>
            <ac:spMk id="4" creationId="{C57197B5-9AE6-9C39-8B4C-55C889010DA6}"/>
          </ac:spMkLst>
        </pc:spChg>
        <pc:spChg chg="mod">
          <ac:chgData name="Alfin varghese" userId="5dfa3e4bcb451373" providerId="LiveId" clId="{AA81B7B0-3718-4EDC-A65B-A85F49ABFC2A}" dt="2023-05-25T08:24:49.643" v="1145" actId="1076"/>
          <ac:spMkLst>
            <pc:docMk/>
            <pc:sldMk cId="2119118182" sldId="277"/>
            <ac:spMk id="5" creationId="{CAC89CDF-20B6-AE4D-4333-DC986AAD0968}"/>
          </ac:spMkLst>
        </pc:spChg>
      </pc:sldChg>
      <pc:sldChg chg="addSp delSp modSp add mod">
        <pc:chgData name="Alfin varghese" userId="5dfa3e4bcb451373" providerId="LiveId" clId="{AA81B7B0-3718-4EDC-A65B-A85F49ABFC2A}" dt="2023-05-25T17:29:00.871" v="1430"/>
        <pc:sldMkLst>
          <pc:docMk/>
          <pc:sldMk cId="611263043" sldId="278"/>
        </pc:sldMkLst>
        <pc:spChg chg="del mod">
          <ac:chgData name="Alfin varghese" userId="5dfa3e4bcb451373" providerId="LiveId" clId="{AA81B7B0-3718-4EDC-A65B-A85F49ABFC2A}" dt="2023-05-25T09:27:35.140" v="1241" actId="478"/>
          <ac:spMkLst>
            <pc:docMk/>
            <pc:sldMk cId="611263043" sldId="278"/>
            <ac:spMk id="3" creationId="{B488312A-BA4F-1CD4-6244-5868907FBABE}"/>
          </ac:spMkLst>
        </pc:spChg>
        <pc:spChg chg="mod">
          <ac:chgData name="Alfin varghese" userId="5dfa3e4bcb451373" providerId="LiveId" clId="{AA81B7B0-3718-4EDC-A65B-A85F49ABFC2A}" dt="2023-05-25T09:26:57.708" v="1239" actId="20577"/>
          <ac:spMkLst>
            <pc:docMk/>
            <pc:sldMk cId="611263043" sldId="278"/>
            <ac:spMk id="4" creationId="{E98DCA46-603B-4178-8707-30E192CE6B8D}"/>
          </ac:spMkLst>
        </pc:spChg>
        <pc:spChg chg="add mod">
          <ac:chgData name="Alfin varghese" userId="5dfa3e4bcb451373" providerId="LiveId" clId="{AA81B7B0-3718-4EDC-A65B-A85F49ABFC2A}" dt="2023-05-25T17:29:00.871" v="1430"/>
          <ac:spMkLst>
            <pc:docMk/>
            <pc:sldMk cId="611263043" sldId="278"/>
            <ac:spMk id="7" creationId="{BB4E7782-27BE-92DA-9462-8337997B9238}"/>
          </ac:spMkLst>
        </pc:spChg>
        <pc:picChg chg="add mod">
          <ac:chgData name="Alfin varghese" userId="5dfa3e4bcb451373" providerId="LiveId" clId="{AA81B7B0-3718-4EDC-A65B-A85F49ABFC2A}" dt="2023-05-25T09:27:55.971" v="1249" actId="1076"/>
          <ac:picMkLst>
            <pc:docMk/>
            <pc:sldMk cId="611263043" sldId="278"/>
            <ac:picMk id="6" creationId="{5A8F784B-9FCC-D2F1-FEE4-9FABDDE9B8CC}"/>
          </ac:picMkLst>
        </pc:picChg>
      </pc:sldChg>
      <pc:sldChg chg="addSp delSp modSp add mod">
        <pc:chgData name="Alfin varghese" userId="5dfa3e4bcb451373" providerId="LiveId" clId="{AA81B7B0-3718-4EDC-A65B-A85F49ABFC2A}" dt="2023-05-25T17:29:03.710" v="1431"/>
        <pc:sldMkLst>
          <pc:docMk/>
          <pc:sldMk cId="2036378531" sldId="279"/>
        </pc:sldMkLst>
        <pc:spChg chg="del mod">
          <ac:chgData name="Alfin varghese" userId="5dfa3e4bcb451373" providerId="LiveId" clId="{AA81B7B0-3718-4EDC-A65B-A85F49ABFC2A}" dt="2023-05-25T09:29:28.405" v="1255"/>
          <ac:spMkLst>
            <pc:docMk/>
            <pc:sldMk cId="2036378531" sldId="279"/>
            <ac:spMk id="3" creationId="{B488312A-BA4F-1CD4-6244-5868907FBABE}"/>
          </ac:spMkLst>
        </pc:spChg>
        <pc:spChg chg="mod">
          <ac:chgData name="Alfin varghese" userId="5dfa3e4bcb451373" providerId="LiveId" clId="{AA81B7B0-3718-4EDC-A65B-A85F49ABFC2A}" dt="2023-05-25T09:28:34.555" v="1252" actId="255"/>
          <ac:spMkLst>
            <pc:docMk/>
            <pc:sldMk cId="2036378531" sldId="279"/>
            <ac:spMk id="4" creationId="{E98DCA46-603B-4178-8707-30E192CE6B8D}"/>
          </ac:spMkLst>
        </pc:spChg>
        <pc:spChg chg="add mod">
          <ac:chgData name="Alfin varghese" userId="5dfa3e4bcb451373" providerId="LiveId" clId="{AA81B7B0-3718-4EDC-A65B-A85F49ABFC2A}" dt="2023-05-25T17:15:24.451" v="1272" actId="21"/>
          <ac:spMkLst>
            <pc:docMk/>
            <pc:sldMk cId="2036378531" sldId="279"/>
            <ac:spMk id="5" creationId="{F54DA24A-9B16-70AE-9BFD-B63B5AA7A996}"/>
          </ac:spMkLst>
        </pc:spChg>
        <pc:spChg chg="add mod">
          <ac:chgData name="Alfin varghese" userId="5dfa3e4bcb451373" providerId="LiveId" clId="{AA81B7B0-3718-4EDC-A65B-A85F49ABFC2A}" dt="2023-05-25T17:29:03.710" v="1431"/>
          <ac:spMkLst>
            <pc:docMk/>
            <pc:sldMk cId="2036378531" sldId="279"/>
            <ac:spMk id="6" creationId="{9786C909-3F9F-D93D-47ED-F686D420A76D}"/>
          </ac:spMkLst>
        </pc:spChg>
      </pc:sldChg>
      <pc:sldChg chg="addSp modSp add mod">
        <pc:chgData name="Alfin varghese" userId="5dfa3e4bcb451373" providerId="LiveId" clId="{AA81B7B0-3718-4EDC-A65B-A85F49ABFC2A}" dt="2023-05-25T17:29:06.940" v="1432"/>
        <pc:sldMkLst>
          <pc:docMk/>
          <pc:sldMk cId="3800213453" sldId="280"/>
        </pc:sldMkLst>
        <pc:spChg chg="mod">
          <ac:chgData name="Alfin varghese" userId="5dfa3e4bcb451373" providerId="LiveId" clId="{AA81B7B0-3718-4EDC-A65B-A85F49ABFC2A}" dt="2023-05-25T17:28:03.148" v="1424" actId="123"/>
          <ac:spMkLst>
            <pc:docMk/>
            <pc:sldMk cId="3800213453" sldId="280"/>
            <ac:spMk id="3" creationId="{B488312A-BA4F-1CD4-6244-5868907FBABE}"/>
          </ac:spMkLst>
        </pc:spChg>
        <pc:spChg chg="mod">
          <ac:chgData name="Alfin varghese" userId="5dfa3e4bcb451373" providerId="LiveId" clId="{AA81B7B0-3718-4EDC-A65B-A85F49ABFC2A}" dt="2023-05-25T17:28:27.661" v="1425"/>
          <ac:spMkLst>
            <pc:docMk/>
            <pc:sldMk cId="3800213453" sldId="280"/>
            <ac:spMk id="4" creationId="{E98DCA46-603B-4178-8707-30E192CE6B8D}"/>
          </ac:spMkLst>
        </pc:spChg>
        <pc:spChg chg="add mod">
          <ac:chgData name="Alfin varghese" userId="5dfa3e4bcb451373" providerId="LiveId" clId="{AA81B7B0-3718-4EDC-A65B-A85F49ABFC2A}" dt="2023-05-25T17:29:06.940" v="1432"/>
          <ac:spMkLst>
            <pc:docMk/>
            <pc:sldMk cId="3800213453" sldId="280"/>
            <ac:spMk id="5" creationId="{18BE3116-3617-67B4-A201-64F44A848AA3}"/>
          </ac:spMkLst>
        </pc:spChg>
      </pc:sldChg>
      <pc:sldChg chg="addSp delSp modSp add mod">
        <pc:chgData name="Alfin varghese" userId="5dfa3e4bcb451373" providerId="LiveId" clId="{AA81B7B0-3718-4EDC-A65B-A85F49ABFC2A}" dt="2023-05-25T17:29:13.848" v="1433"/>
        <pc:sldMkLst>
          <pc:docMk/>
          <pc:sldMk cId="4285746109" sldId="281"/>
        </pc:sldMkLst>
        <pc:spChg chg="del">
          <ac:chgData name="Alfin varghese" userId="5dfa3e4bcb451373" providerId="LiveId" clId="{AA81B7B0-3718-4EDC-A65B-A85F49ABFC2A}" dt="2023-05-25T17:16:30.620" v="1283" actId="478"/>
          <ac:spMkLst>
            <pc:docMk/>
            <pc:sldMk cId="4285746109" sldId="281"/>
            <ac:spMk id="3" creationId="{B488312A-BA4F-1CD4-6244-5868907FBABE}"/>
          </ac:spMkLst>
        </pc:spChg>
        <pc:spChg chg="mod">
          <ac:chgData name="Alfin varghese" userId="5dfa3e4bcb451373" providerId="LiveId" clId="{AA81B7B0-3718-4EDC-A65B-A85F49ABFC2A}" dt="2023-05-25T17:16:47.681" v="1285" actId="255"/>
          <ac:spMkLst>
            <pc:docMk/>
            <pc:sldMk cId="4285746109" sldId="281"/>
            <ac:spMk id="4" creationId="{E98DCA46-603B-4178-8707-30E192CE6B8D}"/>
          </ac:spMkLst>
        </pc:spChg>
        <pc:spChg chg="add mod">
          <ac:chgData name="Alfin varghese" userId="5dfa3e4bcb451373" providerId="LiveId" clId="{AA81B7B0-3718-4EDC-A65B-A85F49ABFC2A}" dt="2023-05-25T17:29:13.848" v="1433"/>
          <ac:spMkLst>
            <pc:docMk/>
            <pc:sldMk cId="4285746109" sldId="281"/>
            <ac:spMk id="9" creationId="{3C5C591E-F40E-C7CC-5DD0-BB29C413CC0F}"/>
          </ac:spMkLst>
        </pc:spChg>
        <pc:picChg chg="add mod">
          <ac:chgData name="Alfin varghese" userId="5dfa3e4bcb451373" providerId="LiveId" clId="{AA81B7B0-3718-4EDC-A65B-A85F49ABFC2A}" dt="2023-05-25T17:17:36.331" v="1290" actId="14100"/>
          <ac:picMkLst>
            <pc:docMk/>
            <pc:sldMk cId="4285746109" sldId="281"/>
            <ac:picMk id="6" creationId="{8F0324BD-F033-080F-8ADA-6E3594D87316}"/>
          </ac:picMkLst>
        </pc:picChg>
        <pc:picChg chg="add mod">
          <ac:chgData name="Alfin varghese" userId="5dfa3e4bcb451373" providerId="LiveId" clId="{AA81B7B0-3718-4EDC-A65B-A85F49ABFC2A}" dt="2023-05-25T17:18:49.157" v="1301" actId="1076"/>
          <ac:picMkLst>
            <pc:docMk/>
            <pc:sldMk cId="4285746109" sldId="281"/>
            <ac:picMk id="8" creationId="{728DF834-DE30-73D0-1A67-535315FD1B6C}"/>
          </ac:picMkLst>
        </pc:picChg>
      </pc:sldChg>
      <pc:sldChg chg="addSp delSp modSp add mod">
        <pc:chgData name="Alfin varghese" userId="5dfa3e4bcb451373" providerId="LiveId" clId="{AA81B7B0-3718-4EDC-A65B-A85F49ABFC2A}" dt="2023-05-25T17:29:15.623" v="1434"/>
        <pc:sldMkLst>
          <pc:docMk/>
          <pc:sldMk cId="3698335591" sldId="282"/>
        </pc:sldMkLst>
        <pc:spChg chg="add mod">
          <ac:chgData name="Alfin varghese" userId="5dfa3e4bcb451373" providerId="LiveId" clId="{AA81B7B0-3718-4EDC-A65B-A85F49ABFC2A}" dt="2023-05-25T17:29:15.623" v="1434"/>
          <ac:spMkLst>
            <pc:docMk/>
            <pc:sldMk cId="3698335591" sldId="282"/>
            <ac:spMk id="10" creationId="{E7EE872A-D855-DFBC-D1A4-4D9781524A91}"/>
          </ac:spMkLst>
        </pc:spChg>
        <pc:picChg chg="add mod">
          <ac:chgData name="Alfin varghese" userId="5dfa3e4bcb451373" providerId="LiveId" clId="{AA81B7B0-3718-4EDC-A65B-A85F49ABFC2A}" dt="2023-05-25T17:20:28.566" v="1311" actId="1076"/>
          <ac:picMkLst>
            <pc:docMk/>
            <pc:sldMk cId="3698335591" sldId="282"/>
            <ac:picMk id="5" creationId="{45F0ED1B-C513-6385-F7F0-3EB0E7612D11}"/>
          </ac:picMkLst>
        </pc:picChg>
        <pc:picChg chg="del">
          <ac:chgData name="Alfin varghese" userId="5dfa3e4bcb451373" providerId="LiveId" clId="{AA81B7B0-3718-4EDC-A65B-A85F49ABFC2A}" dt="2023-05-25T17:20:22.565" v="1307" actId="478"/>
          <ac:picMkLst>
            <pc:docMk/>
            <pc:sldMk cId="3698335591" sldId="282"/>
            <ac:picMk id="6" creationId="{8F0324BD-F033-080F-8ADA-6E3594D87316}"/>
          </ac:picMkLst>
        </pc:picChg>
        <pc:picChg chg="del">
          <ac:chgData name="Alfin varghese" userId="5dfa3e4bcb451373" providerId="LiveId" clId="{AA81B7B0-3718-4EDC-A65B-A85F49ABFC2A}" dt="2023-05-25T17:21:00.497" v="1312" actId="478"/>
          <ac:picMkLst>
            <pc:docMk/>
            <pc:sldMk cId="3698335591" sldId="282"/>
            <ac:picMk id="8" creationId="{728DF834-DE30-73D0-1A67-535315FD1B6C}"/>
          </ac:picMkLst>
        </pc:picChg>
        <pc:picChg chg="add mod">
          <ac:chgData name="Alfin varghese" userId="5dfa3e4bcb451373" providerId="LiveId" clId="{AA81B7B0-3718-4EDC-A65B-A85F49ABFC2A}" dt="2023-05-25T17:21:12.517" v="1318" actId="1076"/>
          <ac:picMkLst>
            <pc:docMk/>
            <pc:sldMk cId="3698335591" sldId="282"/>
            <ac:picMk id="9" creationId="{4D5C0B69-4EAC-F6ED-4115-66E5E1406E4D}"/>
          </ac:picMkLst>
        </pc:picChg>
      </pc:sldChg>
      <pc:sldChg chg="addSp delSp modSp add mod">
        <pc:chgData name="Alfin varghese" userId="5dfa3e4bcb451373" providerId="LiveId" clId="{AA81B7B0-3718-4EDC-A65B-A85F49ABFC2A}" dt="2023-05-25T17:29:36.350" v="1438" actId="1076"/>
        <pc:sldMkLst>
          <pc:docMk/>
          <pc:sldMk cId="3990683387" sldId="283"/>
        </pc:sldMkLst>
        <pc:spChg chg="add mod">
          <ac:chgData name="Alfin varghese" userId="5dfa3e4bcb451373" providerId="LiveId" clId="{AA81B7B0-3718-4EDC-A65B-A85F49ABFC2A}" dt="2023-05-25T17:29:36.350" v="1438" actId="1076"/>
          <ac:spMkLst>
            <pc:docMk/>
            <pc:sldMk cId="3990683387" sldId="283"/>
            <ac:spMk id="3" creationId="{690AC879-9669-B6DB-40C2-673F6DB51151}"/>
          </ac:spMkLst>
        </pc:spChg>
        <pc:spChg chg="mod">
          <ac:chgData name="Alfin varghese" userId="5dfa3e4bcb451373" providerId="LiveId" clId="{AA81B7B0-3718-4EDC-A65B-A85F49ABFC2A}" dt="2023-05-25T17:29:31.634" v="1437" actId="1076"/>
          <ac:spMkLst>
            <pc:docMk/>
            <pc:sldMk cId="3990683387" sldId="283"/>
            <ac:spMk id="4" creationId="{E98DCA46-603B-4178-8707-30E192CE6B8D}"/>
          </ac:spMkLst>
        </pc:spChg>
        <pc:spChg chg="add mod ord">
          <ac:chgData name="Alfin varghese" userId="5dfa3e4bcb451373" providerId="LiveId" clId="{AA81B7B0-3718-4EDC-A65B-A85F49ABFC2A}" dt="2023-05-25T17:29:22.089" v="1436" actId="167"/>
          <ac:spMkLst>
            <pc:docMk/>
            <pc:sldMk cId="3990683387" sldId="283"/>
            <ac:spMk id="5" creationId="{EBFF0B2C-4043-D056-AA1D-8BAE34359516}"/>
          </ac:spMkLst>
        </pc:spChg>
        <pc:picChg chg="del">
          <ac:chgData name="Alfin varghese" userId="5dfa3e4bcb451373" providerId="LiveId" clId="{AA81B7B0-3718-4EDC-A65B-A85F49ABFC2A}" dt="2023-05-25T17:21:45.626" v="1321" actId="478"/>
          <ac:picMkLst>
            <pc:docMk/>
            <pc:sldMk cId="3990683387" sldId="283"/>
            <ac:picMk id="6" creationId="{8F0324BD-F033-080F-8ADA-6E3594D87316}"/>
          </ac:picMkLst>
        </pc:picChg>
        <pc:picChg chg="del">
          <ac:chgData name="Alfin varghese" userId="5dfa3e4bcb451373" providerId="LiveId" clId="{AA81B7B0-3718-4EDC-A65B-A85F49ABFC2A}" dt="2023-05-25T17:21:46.240" v="1322" actId="478"/>
          <ac:picMkLst>
            <pc:docMk/>
            <pc:sldMk cId="3990683387" sldId="283"/>
            <ac:picMk id="8" creationId="{728DF834-DE30-73D0-1A67-535315FD1B6C}"/>
          </ac:picMkLst>
        </pc:picChg>
      </pc:sldChg>
      <pc:sldChg chg="modSp add mod">
        <pc:chgData name="Alfin varghese" userId="5dfa3e4bcb451373" providerId="LiveId" clId="{AA81B7B0-3718-4EDC-A65B-A85F49ABFC2A}" dt="2023-05-25T17:33:02.410" v="1451" actId="1076"/>
        <pc:sldMkLst>
          <pc:docMk/>
          <pc:sldMk cId="3739457966" sldId="284"/>
        </pc:sldMkLst>
        <pc:spChg chg="mod">
          <ac:chgData name="Alfin varghese" userId="5dfa3e4bcb451373" providerId="LiveId" clId="{AA81B7B0-3718-4EDC-A65B-A85F49ABFC2A}" dt="2023-05-25T17:32:58.617" v="1450" actId="1076"/>
          <ac:spMkLst>
            <pc:docMk/>
            <pc:sldMk cId="3739457966" sldId="284"/>
            <ac:spMk id="3" creationId="{690AC879-9669-B6DB-40C2-673F6DB51151}"/>
          </ac:spMkLst>
        </pc:spChg>
        <pc:spChg chg="mod">
          <ac:chgData name="Alfin varghese" userId="5dfa3e4bcb451373" providerId="LiveId" clId="{AA81B7B0-3718-4EDC-A65B-A85F49ABFC2A}" dt="2023-05-25T17:33:02.410" v="1451" actId="1076"/>
          <ac:spMkLst>
            <pc:docMk/>
            <pc:sldMk cId="3739457966" sldId="284"/>
            <ac:spMk id="4" creationId="{E98DCA46-603B-4178-8707-30E192CE6B8D}"/>
          </ac:spMkLst>
        </pc:spChg>
      </pc:sldChg>
      <pc:sldChg chg="delSp modSp add mod">
        <pc:chgData name="Alfin varghese" userId="5dfa3e4bcb451373" providerId="LiveId" clId="{AA81B7B0-3718-4EDC-A65B-A85F49ABFC2A}" dt="2023-05-25T17:33:46.801" v="1458"/>
        <pc:sldMkLst>
          <pc:docMk/>
          <pc:sldMk cId="1641407118" sldId="285"/>
        </pc:sldMkLst>
        <pc:spChg chg="del mod">
          <ac:chgData name="Alfin varghese" userId="5dfa3e4bcb451373" providerId="LiveId" clId="{AA81B7B0-3718-4EDC-A65B-A85F49ABFC2A}" dt="2023-05-25T17:33:46.801" v="1458"/>
          <ac:spMkLst>
            <pc:docMk/>
            <pc:sldMk cId="1641407118" sldId="285"/>
            <ac:spMk id="3" creationId="{690AC879-9669-B6DB-40C2-673F6DB51151}"/>
          </ac:spMkLst>
        </pc:spChg>
        <pc:spChg chg="mod">
          <ac:chgData name="Alfin varghese" userId="5dfa3e4bcb451373" providerId="LiveId" clId="{AA81B7B0-3718-4EDC-A65B-A85F49ABFC2A}" dt="2023-05-25T17:33:38.475" v="1455" actId="255"/>
          <ac:spMkLst>
            <pc:docMk/>
            <pc:sldMk cId="1641407118" sldId="285"/>
            <ac:spMk id="4" creationId="{E98DCA46-603B-4178-8707-30E192CE6B8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AB3EA8-A58D-4C92-A3AB-D271CCC294C7}" type="datetimeFigureOut">
              <a:rPr lang="en-US" smtClean="0"/>
              <a:t>5/25/2023</a:t>
            </a:fld>
            <a:endParaRPr lang="en-US" dirty="0"/>
          </a:p>
        </p:txBody>
      </p:sp>
      <p:sp>
        <p:nvSpPr>
          <p:cNvPr id="4" name="Footer Placeholder 3">
            <a:extLst>
              <a:ext uri="{FF2B5EF4-FFF2-40B4-BE49-F238E27FC236}">
                <a16:creationId xmlns:a16="http://schemas.microsoft.com/office/drawing/2014/main"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5/25/2023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a:p>
        </p:txBody>
      </p:sp>
    </p:spTree>
    <p:extLst>
      <p:ext uri="{BB962C8B-B14F-4D97-AF65-F5344CB8AC3E}">
        <p14:creationId xmlns:p14="http://schemas.microsoft.com/office/powerpoint/2010/main" val="29855309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10</a:t>
            </a:fld>
            <a:endParaRPr lang="en-US" noProof="0" dirty="0"/>
          </a:p>
        </p:txBody>
      </p:sp>
    </p:spTree>
    <p:extLst>
      <p:ext uri="{BB962C8B-B14F-4D97-AF65-F5344CB8AC3E}">
        <p14:creationId xmlns:p14="http://schemas.microsoft.com/office/powerpoint/2010/main" val="35890312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11</a:t>
            </a:fld>
            <a:endParaRPr lang="en-US" noProof="0" dirty="0"/>
          </a:p>
        </p:txBody>
      </p:sp>
    </p:spTree>
    <p:extLst>
      <p:ext uri="{BB962C8B-B14F-4D97-AF65-F5344CB8AC3E}">
        <p14:creationId xmlns:p14="http://schemas.microsoft.com/office/powerpoint/2010/main" val="2620138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12</a:t>
            </a:fld>
            <a:endParaRPr lang="en-US" noProof="0" dirty="0"/>
          </a:p>
        </p:txBody>
      </p:sp>
    </p:spTree>
    <p:extLst>
      <p:ext uri="{BB962C8B-B14F-4D97-AF65-F5344CB8AC3E}">
        <p14:creationId xmlns:p14="http://schemas.microsoft.com/office/powerpoint/2010/main" val="7411035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13</a:t>
            </a:fld>
            <a:endParaRPr lang="en-US" noProof="0" dirty="0"/>
          </a:p>
        </p:txBody>
      </p:sp>
    </p:spTree>
    <p:extLst>
      <p:ext uri="{BB962C8B-B14F-4D97-AF65-F5344CB8AC3E}">
        <p14:creationId xmlns:p14="http://schemas.microsoft.com/office/powerpoint/2010/main" val="2886215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14</a:t>
            </a:fld>
            <a:endParaRPr lang="en-US" noProof="0" dirty="0"/>
          </a:p>
        </p:txBody>
      </p:sp>
    </p:spTree>
    <p:extLst>
      <p:ext uri="{BB962C8B-B14F-4D97-AF65-F5344CB8AC3E}">
        <p14:creationId xmlns:p14="http://schemas.microsoft.com/office/powerpoint/2010/main" val="3860222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15</a:t>
            </a:fld>
            <a:endParaRPr lang="en-US"/>
          </a:p>
        </p:txBody>
      </p:sp>
    </p:spTree>
    <p:extLst>
      <p:ext uri="{BB962C8B-B14F-4D97-AF65-F5344CB8AC3E}">
        <p14:creationId xmlns:p14="http://schemas.microsoft.com/office/powerpoint/2010/main" val="40571227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2</a:t>
            </a:fld>
            <a:endParaRPr lang="en-US"/>
          </a:p>
        </p:txBody>
      </p:sp>
    </p:spTree>
    <p:extLst>
      <p:ext uri="{BB962C8B-B14F-4D97-AF65-F5344CB8AC3E}">
        <p14:creationId xmlns:p14="http://schemas.microsoft.com/office/powerpoint/2010/main" val="28513988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3</a:t>
            </a:fld>
            <a:endParaRPr lang="en-US"/>
          </a:p>
        </p:txBody>
      </p:sp>
    </p:spTree>
    <p:extLst>
      <p:ext uri="{BB962C8B-B14F-4D97-AF65-F5344CB8AC3E}">
        <p14:creationId xmlns:p14="http://schemas.microsoft.com/office/powerpoint/2010/main" val="33280789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smtClean="0"/>
              <a:t>4</a:t>
            </a:fld>
            <a:endParaRPr lang="en-US"/>
          </a:p>
        </p:txBody>
      </p:sp>
    </p:spTree>
    <p:extLst>
      <p:ext uri="{BB962C8B-B14F-4D97-AF65-F5344CB8AC3E}">
        <p14:creationId xmlns:p14="http://schemas.microsoft.com/office/powerpoint/2010/main" val="4092240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smtClean="0"/>
              <a:t>5</a:t>
            </a:fld>
            <a:endParaRPr lang="en-US"/>
          </a:p>
        </p:txBody>
      </p:sp>
    </p:spTree>
    <p:extLst>
      <p:ext uri="{BB962C8B-B14F-4D97-AF65-F5344CB8AC3E}">
        <p14:creationId xmlns:p14="http://schemas.microsoft.com/office/powerpoint/2010/main" val="2536762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6</a:t>
            </a:fld>
            <a:endParaRPr lang="en-US" noProof="0" dirty="0"/>
          </a:p>
        </p:txBody>
      </p:sp>
    </p:spTree>
    <p:extLst>
      <p:ext uri="{BB962C8B-B14F-4D97-AF65-F5344CB8AC3E}">
        <p14:creationId xmlns:p14="http://schemas.microsoft.com/office/powerpoint/2010/main" val="28256395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7</a:t>
            </a:fld>
            <a:endParaRPr lang="en-US" noProof="0" dirty="0"/>
          </a:p>
        </p:txBody>
      </p:sp>
    </p:spTree>
    <p:extLst>
      <p:ext uri="{BB962C8B-B14F-4D97-AF65-F5344CB8AC3E}">
        <p14:creationId xmlns:p14="http://schemas.microsoft.com/office/powerpoint/2010/main" val="2676704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8</a:t>
            </a:fld>
            <a:endParaRPr lang="en-US" noProof="0" dirty="0"/>
          </a:p>
        </p:txBody>
      </p:sp>
    </p:spTree>
    <p:extLst>
      <p:ext uri="{BB962C8B-B14F-4D97-AF65-F5344CB8AC3E}">
        <p14:creationId xmlns:p14="http://schemas.microsoft.com/office/powerpoint/2010/main" val="1467001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9</a:t>
            </a:fld>
            <a:endParaRPr lang="en-US" noProof="0" dirty="0"/>
          </a:p>
        </p:txBody>
      </p:sp>
    </p:spTree>
    <p:extLst>
      <p:ext uri="{BB962C8B-B14F-4D97-AF65-F5344CB8AC3E}">
        <p14:creationId xmlns:p14="http://schemas.microsoft.com/office/powerpoint/2010/main" val="20910044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accent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312605"/>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01">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9758E15-A93D-4FB9-843D-1490E27A151B}"/>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844881"/>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4E0FBE0E-A6B0-483E-93DD-5C20DA069DB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lvl1pPr>
          </a:lstStyle>
          <a:p>
            <a:pPr marL="228600" lvl="0" indent="-228600"/>
            <a:r>
              <a:rPr lang="en-US" noProof="0" dirty="0"/>
              <a:t>Website </a:t>
            </a:r>
            <a:r>
              <a:rPr lang="en-US" noProof="0" dirty="0" err="1"/>
              <a:t>url</a:t>
            </a:r>
            <a:r>
              <a:rPr lang="en-US" noProof="0" dirty="0"/>
              <a:t> here</a:t>
            </a:r>
          </a:p>
        </p:txBody>
      </p:sp>
      <p:pic>
        <p:nvPicPr>
          <p:cNvPr id="17" name="Graphic 16" descr="Envelope">
            <a:extLst>
              <a:ext uri="{FF2B5EF4-FFF2-40B4-BE49-F238E27FC236}">
                <a16:creationId xmlns:a16="http://schemas.microsoft.com/office/drawing/2014/main" id="{E5B30B87-6C2E-48F1-9026-E4F6BEA1CFE7}"/>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541475" y="4452337"/>
            <a:ext cx="387795" cy="387795"/>
          </a:xfrm>
          <a:prstGeom prst="rect">
            <a:avLst/>
          </a:prstGeom>
        </p:spPr>
      </p:pic>
      <p:pic>
        <p:nvPicPr>
          <p:cNvPr id="18" name="Graphic 17" descr="Network">
            <a:extLst>
              <a:ext uri="{FF2B5EF4-FFF2-40B4-BE49-F238E27FC236}">
                <a16:creationId xmlns:a16="http://schemas.microsoft.com/office/drawing/2014/main" id="{2DA3CFE0-4ED8-4345-A158-94E70F463E99}"/>
              </a:ext>
            </a:extLst>
          </p:cNvPr>
          <p:cNvPicPr>
            <a:picLocks noChangeAspect="1"/>
          </p:cNvPicPr>
          <p:nvPr userDrawn="1"/>
        </p:nvPicPr>
        <p:blipFill>
          <a:blip r:embed="rId5">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6522084" y="4925640"/>
            <a:ext cx="426575" cy="426575"/>
          </a:xfrm>
          <a:prstGeom prst="rect">
            <a:avLst/>
          </a:prstGeom>
        </p:spPr>
      </p:pic>
      <p:sp>
        <p:nvSpPr>
          <p:cNvPr id="2" name="Title 1">
            <a:extLst>
              <a:ext uri="{FF2B5EF4-FFF2-40B4-BE49-F238E27FC236}">
                <a16:creationId xmlns:a16="http://schemas.microsoft.com/office/drawing/2014/main" id="{2CE9908F-CF81-43F9-880A-401D0C0FB2ED}"/>
              </a:ext>
            </a:extLst>
          </p:cNvPr>
          <p:cNvSpPr>
            <a:spLocks noGrp="1"/>
          </p:cNvSpPr>
          <p:nvPr>
            <p:ph type="title"/>
          </p:nvPr>
        </p:nvSpPr>
        <p:spPr>
          <a:xfrm>
            <a:off x="6469778" y="3429000"/>
            <a:ext cx="5011410" cy="651448"/>
          </a:xfrm>
          <a:noFill/>
        </p:spPr>
        <p:txBody>
          <a:bodyPr wrap="square" rtlCol="0">
            <a:noAutofit/>
          </a:bodyPr>
          <a:lstStyle>
            <a:lvl1pPr>
              <a:defRPr lang="en-US" sz="6000" b="1" cap="all" baseline="0">
                <a:solidFill>
                  <a:schemeClr val="accent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637136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12" name="Straight Connector 11">
            <a:extLst>
              <a:ext uri="{FF2B5EF4-FFF2-40B4-BE49-F238E27FC236}">
                <a16:creationId xmlns:a16="http://schemas.microsoft.com/office/drawing/2014/main" id="{77C312F4-62C2-4903-8C4B-423A8717E481}"/>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Graphic 18" descr="Envelope">
            <a:extLst>
              <a:ext uri="{FF2B5EF4-FFF2-40B4-BE49-F238E27FC236}">
                <a16:creationId xmlns:a16="http://schemas.microsoft.com/office/drawing/2014/main" id="{A686352B-226C-4579-B831-0DC14EC3895E}"/>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6541475" y="4452337"/>
            <a:ext cx="387795" cy="387795"/>
          </a:xfrm>
          <a:prstGeom prst="rect">
            <a:avLst/>
          </a:prstGeom>
        </p:spPr>
      </p:pic>
      <p:pic>
        <p:nvPicPr>
          <p:cNvPr id="20" name="Graphic 19" descr="Network">
            <a:extLst>
              <a:ext uri="{FF2B5EF4-FFF2-40B4-BE49-F238E27FC236}">
                <a16:creationId xmlns:a16="http://schemas.microsoft.com/office/drawing/2014/main" id="{460C8169-012B-451A-A6C2-6FEC0DC82AFC}"/>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6522084" y="4925640"/>
            <a:ext cx="426575" cy="426575"/>
          </a:xfrm>
          <a:prstGeom prst="rect">
            <a:avLst/>
          </a:prstGeom>
        </p:spPr>
      </p:pic>
      <p:sp>
        <p:nvSpPr>
          <p:cNvPr id="21" name="Subtitle 2">
            <a:extLst>
              <a:ext uri="{FF2B5EF4-FFF2-40B4-BE49-F238E27FC236}">
                <a16:creationId xmlns:a16="http://schemas.microsoft.com/office/drawing/2014/main" id="{ADF17BC1-06CE-42EA-A970-31A7ED871AA4}"/>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22" name="Text Placeholder 6">
            <a:extLst>
              <a:ext uri="{FF2B5EF4-FFF2-40B4-BE49-F238E27FC236}">
                <a16:creationId xmlns:a16="http://schemas.microsoft.com/office/drawing/2014/main" id="{7035F1B3-4E91-44FF-B4E7-E5D87C7A034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solidFill>
                  <a:schemeClr val="bg1"/>
                </a:solidFill>
              </a:defRPr>
            </a:lvl1pPr>
          </a:lstStyle>
          <a:p>
            <a:pPr marL="228600" lvl="0" indent="-228600"/>
            <a:r>
              <a:rPr lang="en-US" noProof="0" dirty="0"/>
              <a:t>Website </a:t>
            </a:r>
            <a:r>
              <a:rPr lang="en-US" noProof="0" dirty="0" err="1"/>
              <a:t>url</a:t>
            </a:r>
            <a:r>
              <a:rPr lang="en-US" noProof="0" dirty="0"/>
              <a:t> here</a:t>
            </a:r>
          </a:p>
        </p:txBody>
      </p:sp>
      <p:sp>
        <p:nvSpPr>
          <p:cNvPr id="18" name="Title 1">
            <a:extLst>
              <a:ext uri="{FF2B5EF4-FFF2-40B4-BE49-F238E27FC236}">
                <a16:creationId xmlns:a16="http://schemas.microsoft.com/office/drawing/2014/main" id="{525B5135-F466-4A63-A42C-3BB2BAA7D24D}"/>
              </a:ext>
            </a:extLst>
          </p:cNvPr>
          <p:cNvSpPr>
            <a:spLocks noGrp="1"/>
          </p:cNvSpPr>
          <p:nvPr>
            <p:ph type="title"/>
          </p:nvPr>
        </p:nvSpPr>
        <p:spPr>
          <a:xfrm>
            <a:off x="6469778" y="3158641"/>
            <a:ext cx="5011410" cy="921807"/>
          </a:xfrm>
          <a:noFill/>
        </p:spPr>
        <p:txBody>
          <a:bodyPr wrap="square" rtlCol="0">
            <a:noAutofit/>
          </a:bodyPr>
          <a:lstStyle>
            <a:lvl1pPr>
              <a:defRPr lang="en-US" sz="6000" b="1" cap="all" baseline="0" dirty="0">
                <a:solidFill>
                  <a:schemeClr val="bg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8101070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Oval 5">
            <a:extLst>
              <a:ext uri="{FF2B5EF4-FFF2-40B4-BE49-F238E27FC236}">
                <a16:creationId xmlns:a16="http://schemas.microsoft.com/office/drawing/2014/main" id="{1F54E98B-AC75-484D-9121-68498EB888AA}"/>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90578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endParaRPr lang="en-US" noProof="0" dirty="0"/>
          </a:p>
        </p:txBody>
      </p:sp>
      <p:pic>
        <p:nvPicPr>
          <p:cNvPr id="8" name="Picture 7">
            <a:extLst>
              <a:ext uri="{FF2B5EF4-FFF2-40B4-BE49-F238E27FC236}">
                <a16:creationId xmlns:a16="http://schemas.microsoft.com/office/drawing/2014/main"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grpSp>
        <p:nvGrpSpPr>
          <p:cNvPr id="4" name="Group 3">
            <a:extLst>
              <a:ext uri="{FF2B5EF4-FFF2-40B4-BE49-F238E27FC236}">
                <a16:creationId xmlns:a16="http://schemas.microsoft.com/office/drawing/2014/main" id="{AD5251EA-F450-4DD1-995B-DC89513424C8}"/>
              </a:ext>
            </a:extLst>
          </p:cNvPr>
          <p:cNvGrpSpPr/>
          <p:nvPr userDrawn="1"/>
        </p:nvGrpSpPr>
        <p:grpSpPr>
          <a:xfrm rot="16200000">
            <a:off x="1637386" y="1473117"/>
            <a:ext cx="8917229" cy="10769768"/>
            <a:chOff x="-1728305" y="-2049517"/>
            <a:chExt cx="8917229" cy="10769768"/>
          </a:xfrm>
        </p:grpSpPr>
        <p:sp>
          <p:nvSpPr>
            <p:cNvPr id="17" name="Oval 16">
              <a:extLst>
                <a:ext uri="{FF2B5EF4-FFF2-40B4-BE49-F238E27FC236}">
                  <a16:creationId xmlns:a16="http://schemas.microsoft.com/office/drawing/2014/main" id="{44882F4E-E8C8-46FE-A9C8-7B79782767F6}"/>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8" name="Group 17">
              <a:extLst>
                <a:ext uri="{FF2B5EF4-FFF2-40B4-BE49-F238E27FC236}">
                  <a16:creationId xmlns:a16="http://schemas.microsoft.com/office/drawing/2014/main" id="{965CD13B-04FB-40D5-AF62-2F43CF49BA9B}"/>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9" name="Freeform 5">
                <a:extLst>
                  <a:ext uri="{FF2B5EF4-FFF2-40B4-BE49-F238E27FC236}">
                    <a16:creationId xmlns:a16="http://schemas.microsoft.com/office/drawing/2014/main" id="{01876F8F-C11E-4FB2-8150-1F0602752F97}"/>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08A1D05F-5F61-4156-8C83-1A002AA1E886}"/>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grpSp>
      <p:sp>
        <p:nvSpPr>
          <p:cNvPr id="21" name="Text Placeholder 2">
            <a:extLst>
              <a:ext uri="{FF2B5EF4-FFF2-40B4-BE49-F238E27FC236}">
                <a16:creationId xmlns:a16="http://schemas.microsoft.com/office/drawing/2014/main" id="{4D77C47B-CC1E-41DA-9146-5DFD63065491}"/>
              </a:ext>
            </a:extLst>
          </p:cNvPr>
          <p:cNvSpPr>
            <a:spLocks noGrp="1"/>
          </p:cNvSpPr>
          <p:nvPr>
            <p:ph type="body" idx="1"/>
          </p:nvPr>
        </p:nvSpPr>
        <p:spPr>
          <a:xfrm>
            <a:off x="831850" y="1153348"/>
            <a:ext cx="10515600" cy="648543"/>
          </a:xfrm>
        </p:spPr>
        <p:txBody>
          <a:bodyPr>
            <a:normAutofit/>
          </a:bodyPr>
          <a:lstStyle>
            <a:lvl1pPr marL="0" indent="0" algn="ctr">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42265441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60E0B501-22AA-4685-BE9B-A267F6F675A7}"/>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4" name="Freeform 5">
              <a:extLst>
                <a:ext uri="{FF2B5EF4-FFF2-40B4-BE49-F238E27FC236}">
                  <a16:creationId xmlns:a16="http://schemas.microsoft.com/office/drawing/2014/main" id="{5D0E179E-CA3D-4874-9ACD-F8990F48F4BF}"/>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5" name="Freeform 6">
              <a:extLst>
                <a:ext uri="{FF2B5EF4-FFF2-40B4-BE49-F238E27FC236}">
                  <a16:creationId xmlns:a16="http://schemas.microsoft.com/office/drawing/2014/main" id="{A9C53936-B93A-4CF6-8766-2FA93ACFEBE3}"/>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6" name="Freeform 7">
              <a:extLst>
                <a:ext uri="{FF2B5EF4-FFF2-40B4-BE49-F238E27FC236}">
                  <a16:creationId xmlns:a16="http://schemas.microsoft.com/office/drawing/2014/main" id="{5776DEA2-5422-4F51-B359-652B71274D31}"/>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7" name="Content Placeholder 2">
            <a:extLst>
              <a:ext uri="{FF2B5EF4-FFF2-40B4-BE49-F238E27FC236}">
                <a16:creationId xmlns:a16="http://schemas.microsoft.com/office/drawing/2014/main" id="{1A1F33A2-66F7-4D85-99DD-7B00F265AC6D}"/>
              </a:ext>
            </a:extLst>
          </p:cNvPr>
          <p:cNvSpPr>
            <a:spLocks noGrp="1"/>
          </p:cNvSpPr>
          <p:nvPr>
            <p:ph idx="1"/>
          </p:nvPr>
        </p:nvSpPr>
        <p:spPr>
          <a:xfrm>
            <a:off x="515938" y="1825625"/>
            <a:ext cx="10837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2" name="Picture 11">
            <a:extLst>
              <a:ext uri="{FF2B5EF4-FFF2-40B4-BE49-F238E27FC236}">
                <a16:creationId xmlns:a16="http://schemas.microsoft.com/office/drawing/2014/main" id="{EC2DFD46-BF74-47BA-A496-92ED1979C36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3" name="Title 1">
            <a:extLst>
              <a:ext uri="{FF2B5EF4-FFF2-40B4-BE49-F238E27FC236}">
                <a16:creationId xmlns:a16="http://schemas.microsoft.com/office/drawing/2014/main" id="{EF788279-D710-447A-9E71-4D1344575691}"/>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37897589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C2A6B906-ACDA-40FD-8AC8-0B693AB1279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9" name="Freeform 5">
              <a:extLst>
                <a:ext uri="{FF2B5EF4-FFF2-40B4-BE49-F238E27FC236}">
                  <a16:creationId xmlns:a16="http://schemas.microsoft.com/office/drawing/2014/main" id="{717F7366-5A99-4065-90C2-AE7DF5DD0F44}"/>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90A089CA-63B9-4456-B0B1-17C75EBFB98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7">
              <a:extLst>
                <a:ext uri="{FF2B5EF4-FFF2-40B4-BE49-F238E27FC236}">
                  <a16:creationId xmlns:a16="http://schemas.microsoft.com/office/drawing/2014/main" id="{8D36B2D1-BCFE-43FC-8743-7B7A30E1AD5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Content Placeholder 2">
            <a:extLst>
              <a:ext uri="{FF2B5EF4-FFF2-40B4-BE49-F238E27FC236}">
                <a16:creationId xmlns:a16="http://schemas.microsoft.com/office/drawing/2014/main" id="{079DA8F4-EDD3-4D62-A90B-8C3C1AFB0083}"/>
              </a:ext>
            </a:extLst>
          </p:cNvPr>
          <p:cNvSpPr>
            <a:spLocks noGrp="1"/>
          </p:cNvSpPr>
          <p:nvPr>
            <p:ph sz="half" idx="1"/>
          </p:nvPr>
        </p:nvSpPr>
        <p:spPr>
          <a:xfrm>
            <a:off x="515938" y="1825625"/>
            <a:ext cx="5503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7" name="Content Placeholder 3">
            <a:extLst>
              <a:ext uri="{FF2B5EF4-FFF2-40B4-BE49-F238E27FC236}">
                <a16:creationId xmlns:a16="http://schemas.microsoft.com/office/drawing/2014/main" id="{DA0DA994-B4A9-447A-BEBF-3EA31D3755A2}"/>
              </a:ext>
            </a:extLst>
          </p:cNvPr>
          <p:cNvSpPr>
            <a:spLocks noGrp="1"/>
          </p:cNvSpPr>
          <p:nvPr>
            <p:ph sz="half" idx="2"/>
          </p:nvPr>
        </p:nvSpPr>
        <p:spPr>
          <a:xfrm>
            <a:off x="6172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id="{332150F9-14BF-4DCB-884D-49596914C29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1" name="Title 1">
            <a:extLst>
              <a:ext uri="{FF2B5EF4-FFF2-40B4-BE49-F238E27FC236}">
                <a16:creationId xmlns:a16="http://schemas.microsoft.com/office/drawing/2014/main" id="{19DEF115-82C2-4E9D-A22C-8DA561FB37B8}"/>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092934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16F52B4-215E-4237-893C-E22B23804744}"/>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2" name="Freeform 5">
              <a:extLst>
                <a:ext uri="{FF2B5EF4-FFF2-40B4-BE49-F238E27FC236}">
                  <a16:creationId xmlns:a16="http://schemas.microsoft.com/office/drawing/2014/main" id="{B7C40C77-B795-4B07-B92D-2E8A56635773}"/>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6">
              <a:extLst>
                <a:ext uri="{FF2B5EF4-FFF2-40B4-BE49-F238E27FC236}">
                  <a16:creationId xmlns:a16="http://schemas.microsoft.com/office/drawing/2014/main" id="{6E703A1E-5F10-4BB5-9D52-77CB6F5994C0}"/>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4" name="Freeform 7">
              <a:extLst>
                <a:ext uri="{FF2B5EF4-FFF2-40B4-BE49-F238E27FC236}">
                  <a16:creationId xmlns:a16="http://schemas.microsoft.com/office/drawing/2014/main" id="{22CEE04C-09CE-41CF-937D-EC2D3C23ECC6}"/>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ext Placeholder 2">
            <a:extLst>
              <a:ext uri="{FF2B5EF4-FFF2-40B4-BE49-F238E27FC236}">
                <a16:creationId xmlns:a16="http://schemas.microsoft.com/office/drawing/2014/main" id="{774CF4BA-8DCB-42CF-A2C4-D6AF95EE3F54}"/>
              </a:ext>
            </a:extLst>
          </p:cNvPr>
          <p:cNvSpPr>
            <a:spLocks noGrp="1"/>
          </p:cNvSpPr>
          <p:nvPr>
            <p:ph type="body" idx="1"/>
          </p:nvPr>
        </p:nvSpPr>
        <p:spPr>
          <a:xfrm>
            <a:off x="515938" y="1681163"/>
            <a:ext cx="5157787"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3">
            <a:extLst>
              <a:ext uri="{FF2B5EF4-FFF2-40B4-BE49-F238E27FC236}">
                <a16:creationId xmlns:a16="http://schemas.microsoft.com/office/drawing/2014/main" id="{67BA8B6E-A28D-4658-8C91-6CA7BD539B85}"/>
              </a:ext>
            </a:extLst>
          </p:cNvPr>
          <p:cNvSpPr>
            <a:spLocks noGrp="1"/>
          </p:cNvSpPr>
          <p:nvPr>
            <p:ph sz="half" idx="2"/>
          </p:nvPr>
        </p:nvSpPr>
        <p:spPr>
          <a:xfrm>
            <a:off x="515938" y="2505075"/>
            <a:ext cx="5157787"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4">
            <a:extLst>
              <a:ext uri="{FF2B5EF4-FFF2-40B4-BE49-F238E27FC236}">
                <a16:creationId xmlns:a16="http://schemas.microsoft.com/office/drawing/2014/main" id="{F73B3215-82DB-4DBF-9E77-3AE2308C6920}"/>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a:extLst>
              <a:ext uri="{FF2B5EF4-FFF2-40B4-BE49-F238E27FC236}">
                <a16:creationId xmlns:a16="http://schemas.microsoft.com/office/drawing/2014/main" id="{8DFD34E8-36CC-4FFE-926B-C170208FEDB8}"/>
              </a:ext>
            </a:extLst>
          </p:cNvPr>
          <p:cNvSpPr>
            <a:spLocks noGrp="1"/>
          </p:cNvSpPr>
          <p:nvPr>
            <p:ph sz="quarter" idx="4"/>
          </p:nvPr>
        </p:nvSpPr>
        <p:spPr>
          <a:xfrm>
            <a:off x="6172200" y="2505075"/>
            <a:ext cx="5183188"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21" name="Picture 20">
            <a:extLst>
              <a:ext uri="{FF2B5EF4-FFF2-40B4-BE49-F238E27FC236}">
                <a16:creationId xmlns:a16="http://schemas.microsoft.com/office/drawing/2014/main" id="{03383C6B-3BE4-4380-AF26-1C21492FCE8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5" name="Title 1">
            <a:extLst>
              <a:ext uri="{FF2B5EF4-FFF2-40B4-BE49-F238E27FC236}">
                <a16:creationId xmlns:a16="http://schemas.microsoft.com/office/drawing/2014/main" id="{AE3770E9-CB74-47B0-8229-91F6F756015E}"/>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4617946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57825D7-DD33-4B70-BBBE-D46E7A5352EC}"/>
              </a:ext>
            </a:extLst>
          </p:cNvPr>
          <p:cNvSpPr>
            <a:spLocks noGrp="1"/>
          </p:cNvSpPr>
          <p:nvPr>
            <p:ph type="pic" idx="1"/>
          </p:nvPr>
        </p:nvSpPr>
        <p:spPr>
          <a:xfrm>
            <a:off x="6096000" y="768485"/>
            <a:ext cx="5305662" cy="5305662"/>
          </a:xfrm>
          <a:custGeom>
            <a:avLst/>
            <a:gdLst>
              <a:gd name="connsiteX0" fmla="*/ 2652831 w 5305662"/>
              <a:gd name="connsiteY0" fmla="*/ 0 h 5305662"/>
              <a:gd name="connsiteX1" fmla="*/ 5305662 w 5305662"/>
              <a:gd name="connsiteY1" fmla="*/ 2652831 h 5305662"/>
              <a:gd name="connsiteX2" fmla="*/ 2652831 w 5305662"/>
              <a:gd name="connsiteY2" fmla="*/ 5305662 h 5305662"/>
              <a:gd name="connsiteX3" fmla="*/ 0 w 5305662"/>
              <a:gd name="connsiteY3" fmla="*/ 2652831 h 5305662"/>
              <a:gd name="connsiteX4" fmla="*/ 2652831 w 5305662"/>
              <a:gd name="connsiteY4" fmla="*/ 0 h 530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5662" h="5305662">
                <a:moveTo>
                  <a:pt x="2652831" y="0"/>
                </a:moveTo>
                <a:cubicBezTo>
                  <a:pt x="4117949" y="0"/>
                  <a:pt x="5305662" y="1187713"/>
                  <a:pt x="5305662" y="2652831"/>
                </a:cubicBezTo>
                <a:cubicBezTo>
                  <a:pt x="5305662" y="4117949"/>
                  <a:pt x="4117949" y="5305662"/>
                  <a:pt x="2652831" y="5305662"/>
                </a:cubicBezTo>
                <a:cubicBezTo>
                  <a:pt x="1187713" y="5305662"/>
                  <a:pt x="0" y="4117949"/>
                  <a:pt x="0" y="2652831"/>
                </a:cubicBezTo>
                <a:cubicBezTo>
                  <a:pt x="0" y="1187713"/>
                  <a:pt x="1187713" y="0"/>
                  <a:pt x="2652831" y="0"/>
                </a:cubicBezTo>
                <a:close/>
              </a:path>
            </a:pathLst>
          </a:custGeom>
          <a:solidFill>
            <a:schemeClr val="bg2"/>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flipH="1">
            <a:off x="5400786" y="-2003509"/>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9" name="Title 1">
            <a:extLst>
              <a:ext uri="{FF2B5EF4-FFF2-40B4-BE49-F238E27FC236}">
                <a16:creationId xmlns:a16="http://schemas.microsoft.com/office/drawing/2014/main" id="{19A1397F-1946-4CBE-9EC5-159C3CBC78B6}"/>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20" name="Text Placeholder 3">
            <a:extLst>
              <a:ext uri="{FF2B5EF4-FFF2-40B4-BE49-F238E27FC236}">
                <a16:creationId xmlns:a16="http://schemas.microsoft.com/office/drawing/2014/main" id="{C535F2AB-153E-44A9-97BE-00553BEC1770}"/>
              </a:ext>
            </a:extLst>
          </p:cNvPr>
          <p:cNvSpPr>
            <a:spLocks noGrp="1"/>
          </p:cNvSpPr>
          <p:nvPr>
            <p:ph type="body" sz="half" idx="2"/>
          </p:nvPr>
        </p:nvSpPr>
        <p:spPr>
          <a:xfrm>
            <a:off x="839788" y="2057400"/>
            <a:ext cx="3932237" cy="3811588"/>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pic>
        <p:nvPicPr>
          <p:cNvPr id="8" name="Picture 7">
            <a:extLst>
              <a:ext uri="{FF2B5EF4-FFF2-40B4-BE49-F238E27FC236}">
                <a16:creationId xmlns:a16="http://schemas.microsoft.com/office/drawing/2014/main" id="{06298D65-1027-4897-A948-DCEEF8FC3D9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21071857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9F866E5C-B8AA-4805-B232-831BA01AAF1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0" name="Freeform 5">
              <a:extLst>
                <a:ext uri="{FF2B5EF4-FFF2-40B4-BE49-F238E27FC236}">
                  <a16:creationId xmlns:a16="http://schemas.microsoft.com/office/drawing/2014/main" id="{F98614F0-2DA3-4F29-8CB3-D61424AC8506}"/>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6">
              <a:extLst>
                <a:ext uri="{FF2B5EF4-FFF2-40B4-BE49-F238E27FC236}">
                  <a16:creationId xmlns:a16="http://schemas.microsoft.com/office/drawing/2014/main" id="{66D52F08-13EC-4AB4-BB79-89A5395A03B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7">
              <a:extLst>
                <a:ext uri="{FF2B5EF4-FFF2-40B4-BE49-F238E27FC236}">
                  <a16:creationId xmlns:a16="http://schemas.microsoft.com/office/drawing/2014/main" id="{2544236D-8C3A-41EF-9A68-C84A8A7D0F5A}"/>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itle 1">
            <a:extLst>
              <a:ext uri="{FF2B5EF4-FFF2-40B4-BE49-F238E27FC236}">
                <a16:creationId xmlns:a16="http://schemas.microsoft.com/office/drawing/2014/main" id="{9009D5C6-6206-4291-8037-67DC025F0B4C}"/>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17" name="Text Placeholder 3">
            <a:extLst>
              <a:ext uri="{FF2B5EF4-FFF2-40B4-BE49-F238E27FC236}">
                <a16:creationId xmlns:a16="http://schemas.microsoft.com/office/drawing/2014/main" id="{BEB643FD-AA85-4A43-8EBD-AFD10DD987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8" name="Content Placeholder 2">
            <a:extLst>
              <a:ext uri="{FF2B5EF4-FFF2-40B4-BE49-F238E27FC236}">
                <a16:creationId xmlns:a16="http://schemas.microsoft.com/office/drawing/2014/main" id="{9001F313-F798-43BE-AFF0-A68C84C3640D}"/>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id="{91881DEA-0ECB-4310-ADF5-4337ACB4338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3025310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1408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4ACB5603-8A62-4D45-B6EF-0D7E2D5FC4F7}"/>
              </a:ext>
            </a:extLst>
          </p:cNvPr>
          <p:cNvSpPr>
            <a:spLocks noGrp="1"/>
          </p:cNvSpPr>
          <p:nvPr>
            <p:ph type="body" idx="1" hasCustomPrompt="1"/>
          </p:nvPr>
        </p:nvSpPr>
        <p:spPr>
          <a:xfrm>
            <a:off x="2139388" y="1154832"/>
            <a:ext cx="7900525" cy="764460"/>
          </a:xfrm>
        </p:spPr>
        <p:txBody>
          <a:bodyPr>
            <a:noAutofit/>
          </a:bodyPr>
          <a:lstStyle>
            <a:lvl1pPr marL="0" indent="0" algn="ctr">
              <a:buNone/>
              <a:defRPr sz="1800" cap="none"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Dummy Text Comes Here</a:t>
            </a:r>
          </a:p>
        </p:txBody>
      </p:sp>
      <p:pic>
        <p:nvPicPr>
          <p:cNvPr id="8" name="Picture 7">
            <a:extLst>
              <a:ext uri="{FF2B5EF4-FFF2-40B4-BE49-F238E27FC236}">
                <a16:creationId xmlns:a16="http://schemas.microsoft.com/office/drawing/2014/main"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sp>
        <p:nvSpPr>
          <p:cNvPr id="15" name="Picture Placeholder 14">
            <a:extLst>
              <a:ext uri="{FF2B5EF4-FFF2-40B4-BE49-F238E27FC236}">
                <a16:creationId xmlns:a16="http://schemas.microsoft.com/office/drawing/2014/main" id="{B5A30B6B-EEDB-4142-8138-D50F5A307D76}"/>
              </a:ext>
            </a:extLst>
          </p:cNvPr>
          <p:cNvSpPr>
            <a:spLocks noGrp="1"/>
          </p:cNvSpPr>
          <p:nvPr>
            <p:ph type="pic" sz="quarter" idx="13"/>
          </p:nvPr>
        </p:nvSpPr>
        <p:spPr>
          <a:xfrm>
            <a:off x="2993041" y="2270376"/>
            <a:ext cx="6206400" cy="4587625"/>
          </a:xfrm>
          <a:custGeom>
            <a:avLst/>
            <a:gdLst>
              <a:gd name="connsiteX0" fmla="*/ 3103200 w 6206400"/>
              <a:gd name="connsiteY0" fmla="*/ 0 h 4587625"/>
              <a:gd name="connsiteX1" fmla="*/ 6206400 w 6206400"/>
              <a:gd name="connsiteY1" fmla="*/ 3103200 h 4587625"/>
              <a:gd name="connsiteX2" fmla="*/ 5831861 w 6206400"/>
              <a:gd name="connsiteY2" fmla="*/ 4582370 h 4587625"/>
              <a:gd name="connsiteX3" fmla="*/ 5828668 w 6206400"/>
              <a:gd name="connsiteY3" fmla="*/ 4587625 h 4587625"/>
              <a:gd name="connsiteX4" fmla="*/ 377733 w 6206400"/>
              <a:gd name="connsiteY4" fmla="*/ 4587625 h 4587625"/>
              <a:gd name="connsiteX5" fmla="*/ 374540 w 6206400"/>
              <a:gd name="connsiteY5" fmla="*/ 4582370 h 4587625"/>
              <a:gd name="connsiteX6" fmla="*/ 0 w 6206400"/>
              <a:gd name="connsiteY6" fmla="*/ 3103200 h 4587625"/>
              <a:gd name="connsiteX7" fmla="*/ 3103200 w 6206400"/>
              <a:gd name="connsiteY7" fmla="*/ 0 h 458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6400" h="4587625">
                <a:moveTo>
                  <a:pt x="3103200" y="0"/>
                </a:moveTo>
                <a:cubicBezTo>
                  <a:pt x="4817050" y="0"/>
                  <a:pt x="6206400" y="1389350"/>
                  <a:pt x="6206400" y="3103200"/>
                </a:cubicBezTo>
                <a:cubicBezTo>
                  <a:pt x="6206400" y="3638778"/>
                  <a:pt x="6070721" y="4142667"/>
                  <a:pt x="5831861" y="4582370"/>
                </a:cubicBezTo>
                <a:lnTo>
                  <a:pt x="5828668" y="4587625"/>
                </a:lnTo>
                <a:lnTo>
                  <a:pt x="377733" y="4587625"/>
                </a:lnTo>
                <a:lnTo>
                  <a:pt x="374540" y="4582370"/>
                </a:lnTo>
                <a:cubicBezTo>
                  <a:pt x="135679" y="4142667"/>
                  <a:pt x="0" y="3638778"/>
                  <a:pt x="0" y="3103200"/>
                </a:cubicBezTo>
                <a:cubicBezTo>
                  <a:pt x="0" y="1389350"/>
                  <a:pt x="1389350" y="0"/>
                  <a:pt x="3103200" y="0"/>
                </a:cubicBezTo>
                <a:close/>
              </a:path>
            </a:pathLst>
          </a:custGeom>
          <a:solidFill>
            <a:schemeClr val="bg2"/>
          </a:solidFill>
        </p:spPr>
        <p:txBody>
          <a:bodyPr wrap="square" anchor="ctr">
            <a:noAutofit/>
          </a:bodyPr>
          <a:lstStyle>
            <a:lvl1pPr marL="0" indent="0" algn="ctr">
              <a:buNone/>
              <a:defRPr sz="2400"/>
            </a:lvl1pPr>
          </a:lstStyle>
          <a:p>
            <a:r>
              <a:rPr lang="en-US" noProof="0"/>
              <a:t>Click icon to add picture</a:t>
            </a:r>
            <a:endParaRPr lang="en-US" noProof="0" dirty="0"/>
          </a:p>
        </p:txBody>
      </p:sp>
    </p:spTree>
    <p:extLst>
      <p:ext uri="{BB962C8B-B14F-4D97-AF65-F5344CB8AC3E}">
        <p14:creationId xmlns:p14="http://schemas.microsoft.com/office/powerpoint/2010/main" val="27504955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grpSp>
        <p:nvGrpSpPr>
          <p:cNvPr id="10" name="Group 9">
            <a:extLst>
              <a:ext uri="{FF2B5EF4-FFF2-40B4-BE49-F238E27FC236}">
                <a16:creationId xmlns:a16="http://schemas.microsoft.com/office/drawing/2014/main" id="{42E17FB3-B5C4-4B3A-A57B-C6493A9D0C66}"/>
              </a:ext>
            </a:extLst>
          </p:cNvPr>
          <p:cNvGrpSpPr/>
          <p:nvPr userDrawn="1"/>
        </p:nvGrpSpPr>
        <p:grpSpPr>
          <a:xfrm rot="8650774">
            <a:off x="5037655" y="4336093"/>
            <a:ext cx="1905000" cy="2354263"/>
            <a:chOff x="11114088" y="2241550"/>
            <a:chExt cx="1905000" cy="2354263"/>
          </a:xfrm>
          <a:solidFill>
            <a:schemeClr val="bg2"/>
          </a:solidFill>
        </p:grpSpPr>
        <p:sp>
          <p:nvSpPr>
            <p:cNvPr id="11" name="Freeform 5">
              <a:extLst>
                <a:ext uri="{FF2B5EF4-FFF2-40B4-BE49-F238E27FC236}">
                  <a16:creationId xmlns:a16="http://schemas.microsoft.com/office/drawing/2014/main" id="{DCA6C454-F761-4265-BB5E-DFD947CC3592}"/>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6">
              <a:extLst>
                <a:ext uri="{FF2B5EF4-FFF2-40B4-BE49-F238E27FC236}">
                  <a16:creationId xmlns:a16="http://schemas.microsoft.com/office/drawing/2014/main" id="{6B853B2F-9E1C-4AC4-9344-8610498D5B5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7">
              <a:extLst>
                <a:ext uri="{FF2B5EF4-FFF2-40B4-BE49-F238E27FC236}">
                  <a16:creationId xmlns:a16="http://schemas.microsoft.com/office/drawing/2014/main" id="{B7FCC84B-2235-4948-8277-8363DFC691A4}"/>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3" name="Picture Placeholder 22">
            <a:extLst>
              <a:ext uri="{FF2B5EF4-FFF2-40B4-BE49-F238E27FC236}">
                <a16:creationId xmlns:a16="http://schemas.microsoft.com/office/drawing/2014/main" id="{26619E66-5354-4D60-8529-27917AC037C0}"/>
              </a:ext>
            </a:extLst>
          </p:cNvPr>
          <p:cNvSpPr>
            <a:spLocks noGrp="1"/>
          </p:cNvSpPr>
          <p:nvPr>
            <p:ph type="pic" sz="quarter" idx="13"/>
          </p:nvPr>
        </p:nvSpPr>
        <p:spPr>
          <a:xfrm>
            <a:off x="5884648" y="0"/>
            <a:ext cx="6307353" cy="5780372"/>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a:solidFill>
            <a:schemeClr val="bg2"/>
          </a:solidFill>
        </p:spPr>
        <p:txBody>
          <a:bodyPr wrap="square" anchor="ctr">
            <a:noAutofit/>
          </a:bodyPr>
          <a:lstStyle>
            <a:lvl1pPr marL="0" indent="0" algn="ctr">
              <a:buNone/>
              <a:defRPr/>
            </a:lvl1pPr>
          </a:lstStyle>
          <a:p>
            <a:r>
              <a:rPr lang="en-US" noProof="0"/>
              <a:t>Click icon to add picture</a:t>
            </a:r>
            <a:endParaRPr lang="en-US" noProof="0" dirty="0"/>
          </a:p>
        </p:txBody>
      </p:sp>
      <p:sp>
        <p:nvSpPr>
          <p:cNvPr id="14" name="Title 1">
            <a:extLst>
              <a:ext uri="{FF2B5EF4-FFF2-40B4-BE49-F238E27FC236}">
                <a16:creationId xmlns:a16="http://schemas.microsoft.com/office/drawing/2014/main" id="{2E646B4F-6CCB-724C-9D5E-6D5770023939}"/>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1696208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Rectangle 13">
            <a:extLst>
              <a:ext uri="{FF2B5EF4-FFF2-40B4-BE49-F238E27FC236}">
                <a16:creationId xmlns:a16="http://schemas.microsoft.com/office/drawing/2014/main" id="{9D415693-E2CB-4DB4-B07C-2F96B0CAB302}"/>
              </a:ext>
            </a:extLst>
          </p:cNvPr>
          <p:cNvSpPr/>
          <p:nvPr userDrawn="1"/>
        </p:nvSpPr>
        <p:spPr>
          <a:xfrm>
            <a:off x="7854462" y="988536"/>
            <a:ext cx="4329129" cy="4880927"/>
          </a:xfrm>
          <a:prstGeom prst="rect">
            <a:avLst/>
          </a:prstGeom>
          <a:solidFill>
            <a:schemeClr val="accent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14C1BF67-E354-4E04-8F94-BABF2B7D1AFB}"/>
              </a:ext>
            </a:extLst>
          </p:cNvPr>
          <p:cNvSpPr/>
          <p:nvPr userDrawn="1"/>
        </p:nvSpPr>
        <p:spPr>
          <a:xfrm>
            <a:off x="5107816" y="633613"/>
            <a:ext cx="5571908" cy="5571906"/>
          </a:xfrm>
          <a:prstGeom prst="ellipse">
            <a:avLst/>
          </a:prstGeom>
          <a:solidFill>
            <a:schemeClr val="bg2">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5">
            <a:extLst>
              <a:ext uri="{FF2B5EF4-FFF2-40B4-BE49-F238E27FC236}">
                <a16:creationId xmlns:a16="http://schemas.microsoft.com/office/drawing/2014/main" id="{FF6AC390-6F85-4B64-AE7A-E8E0D8FC89CF}"/>
              </a:ext>
            </a:extLst>
          </p:cNvPr>
          <p:cNvSpPr>
            <a:spLocks noGrp="1"/>
          </p:cNvSpPr>
          <p:nvPr>
            <p:ph type="pic" sz="quarter" idx="13"/>
          </p:nvPr>
        </p:nvSpPr>
        <p:spPr>
          <a:xfrm>
            <a:off x="5455212" y="988536"/>
            <a:ext cx="4884848" cy="4884848"/>
          </a:xfrm>
          <a:prstGeom prst="ellipse">
            <a:avLst/>
          </a:prstGeom>
          <a:solidFill>
            <a:schemeClr val="bg1">
              <a:lumMod val="8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1969986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E4E194-63F1-4D43-AC02-75733DF045E9}"/>
              </a:ext>
            </a:extLst>
          </p:cNvPr>
          <p:cNvSpPr/>
          <p:nvPr userDrawn="1"/>
        </p:nvSpPr>
        <p:spPr>
          <a:xfrm>
            <a:off x="8308181"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799E3E2-888B-2343-9A63-F84C03265CB5}"/>
              </a:ext>
            </a:extLst>
          </p:cNvPr>
          <p:cNvSpPr>
            <a:spLocks noChangeAspect="1"/>
          </p:cNvSpPr>
          <p:nvPr userDrawn="1"/>
        </p:nvSpPr>
        <p:spPr>
          <a:xfrm>
            <a:off x="9833702" y="1823757"/>
            <a:ext cx="832104" cy="832104"/>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Picture Placeholder 11">
            <a:extLst>
              <a:ext uri="{FF2B5EF4-FFF2-40B4-BE49-F238E27FC236}">
                <a16:creationId xmlns:a16="http://schemas.microsoft.com/office/drawing/2014/main" id="{8FEDE8EF-5B7A-A741-9A56-D365CAE01B62}"/>
              </a:ext>
            </a:extLst>
          </p:cNvPr>
          <p:cNvSpPr>
            <a:spLocks noGrp="1"/>
          </p:cNvSpPr>
          <p:nvPr>
            <p:ph type="pic" sz="quarter" idx="19" hasCustomPrompt="1"/>
          </p:nvPr>
        </p:nvSpPr>
        <p:spPr>
          <a:xfrm>
            <a:off x="9998318"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
        <p:nvSpPr>
          <p:cNvPr id="9" name="Rectangle 8">
            <a:extLst>
              <a:ext uri="{FF2B5EF4-FFF2-40B4-BE49-F238E27FC236}">
                <a16:creationId xmlns:a16="http://schemas.microsoft.com/office/drawing/2014/main" id="{3755C1FB-E61C-4BBC-8179-D34908DEA1B6}"/>
              </a:ext>
            </a:extLst>
          </p:cNvPr>
          <p:cNvSpPr/>
          <p:nvPr userDrawn="1"/>
        </p:nvSpPr>
        <p:spPr>
          <a:xfrm>
            <a:off x="0"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8C1E0992-271E-4948-9461-C7AA54AF8FEA}"/>
              </a:ext>
            </a:extLst>
          </p:cNvPr>
          <p:cNvSpPr>
            <a:spLocks noChangeAspect="1"/>
          </p:cNvSpPr>
          <p:nvPr userDrawn="1"/>
        </p:nvSpPr>
        <p:spPr>
          <a:xfrm>
            <a:off x="1526011" y="1823757"/>
            <a:ext cx="832104" cy="832104"/>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219126" y="3207024"/>
            <a:ext cx="3445566"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6" name="Picture Placeholder 5">
            <a:extLst>
              <a:ext uri="{FF2B5EF4-FFF2-40B4-BE49-F238E27FC236}">
                <a16:creationId xmlns:a16="http://schemas.microsoft.com/office/drawing/2014/main" id="{35B71D50-AA4B-4E0C-8F6A-0F64F2C8A8C7}"/>
              </a:ext>
            </a:extLst>
          </p:cNvPr>
          <p:cNvSpPr>
            <a:spLocks noGrp="1"/>
          </p:cNvSpPr>
          <p:nvPr>
            <p:ph type="pic" sz="quarter" idx="13"/>
          </p:nvPr>
        </p:nvSpPr>
        <p:spPr>
          <a:xfrm>
            <a:off x="3883819" y="1630018"/>
            <a:ext cx="4424362" cy="4373217"/>
          </a:xfrm>
          <a:solidFill>
            <a:schemeClr val="bg2">
              <a:lumMod val="90000"/>
            </a:schemeClr>
          </a:solidFill>
        </p:spPr>
        <p:txBody>
          <a:bodyPr anchor="ctr"/>
          <a:lstStyle>
            <a:lvl1pPr marL="0" indent="0" algn="ctr">
              <a:buNone/>
              <a:defRPr/>
            </a:lvl1pPr>
          </a:lstStyle>
          <a:p>
            <a:r>
              <a:rPr lang="en-US" noProof="0"/>
              <a:t>Click icon to add picture</a:t>
            </a:r>
            <a:endParaRPr lang="en-US" noProof="0" dirty="0"/>
          </a:p>
        </p:txBody>
      </p:sp>
      <p:sp>
        <p:nvSpPr>
          <p:cNvPr id="17" name="Content Placeholder 2">
            <a:extLst>
              <a:ext uri="{FF2B5EF4-FFF2-40B4-BE49-F238E27FC236}">
                <a16:creationId xmlns:a16="http://schemas.microsoft.com/office/drawing/2014/main" id="{147C9C38-5B17-467D-B581-EF28ECB11E80}"/>
              </a:ext>
            </a:extLst>
          </p:cNvPr>
          <p:cNvSpPr>
            <a:spLocks noGrp="1"/>
          </p:cNvSpPr>
          <p:nvPr>
            <p:ph idx="14" hasCustomPrompt="1"/>
          </p:nvPr>
        </p:nvSpPr>
        <p:spPr>
          <a:xfrm>
            <a:off x="8527490" y="3207024"/>
            <a:ext cx="3445200"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219126"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1" name="Content Placeholder 2">
            <a:extLst>
              <a:ext uri="{FF2B5EF4-FFF2-40B4-BE49-F238E27FC236}">
                <a16:creationId xmlns:a16="http://schemas.microsoft.com/office/drawing/2014/main" id="{F694448B-800C-40EF-8F61-18C018E8374C}"/>
              </a:ext>
            </a:extLst>
          </p:cNvPr>
          <p:cNvSpPr>
            <a:spLocks noGrp="1"/>
          </p:cNvSpPr>
          <p:nvPr>
            <p:ph idx="16" hasCustomPrompt="1"/>
          </p:nvPr>
        </p:nvSpPr>
        <p:spPr>
          <a:xfrm>
            <a:off x="8527124"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12" name="Picture Placeholder 11">
            <a:extLst>
              <a:ext uri="{FF2B5EF4-FFF2-40B4-BE49-F238E27FC236}">
                <a16:creationId xmlns:a16="http://schemas.microsoft.com/office/drawing/2014/main" id="{483B974E-5202-4EAD-9D55-4129C84BAE87}"/>
              </a:ext>
            </a:extLst>
          </p:cNvPr>
          <p:cNvSpPr>
            <a:spLocks noGrp="1"/>
          </p:cNvSpPr>
          <p:nvPr>
            <p:ph type="pic" sz="quarter" idx="17" hasCustomPrompt="1"/>
          </p:nvPr>
        </p:nvSpPr>
        <p:spPr>
          <a:xfrm>
            <a:off x="1690627"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1741033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Layou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B6EB0C6-606C-4AFB-8FF8-AB43606B95BD}"/>
              </a:ext>
            </a:extLst>
          </p:cNvPr>
          <p:cNvSpPr/>
          <p:nvPr userDrawn="1"/>
        </p:nvSpPr>
        <p:spPr>
          <a:xfrm>
            <a:off x="6599236" y="4707908"/>
            <a:ext cx="5592763"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id="{25CE6D5A-A5C0-4B12-A26A-691D5743FA5C}"/>
              </a:ext>
            </a:extLst>
          </p:cNvPr>
          <p:cNvSpPr/>
          <p:nvPr userDrawn="1"/>
        </p:nvSpPr>
        <p:spPr>
          <a:xfrm>
            <a:off x="-82063" y="1648186"/>
            <a:ext cx="5709139"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680934" y="2863158"/>
            <a:ext cx="4074002" cy="2846648"/>
          </a:xfrm>
        </p:spPr>
        <p:txBody>
          <a:bodyPr lIns="0" tIns="0" rIns="0" bIns="0">
            <a:noAutofit/>
          </a:bodyPr>
          <a:lstStyle>
            <a:lvl1pPr marL="0" indent="0" algn="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2"/>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1309370" y="1903728"/>
            <a:ext cx="3445566" cy="495389"/>
          </a:xfrm>
        </p:spPr>
        <p:txBody>
          <a:bodyPr lIns="0" tIns="0" rIns="0" bIns="0" anchor="ctr">
            <a:noAutofit/>
          </a:bodyPr>
          <a:lstStyle>
            <a:lvl1pPr marL="0" indent="0" algn="r">
              <a:buNone/>
              <a:defRPr sz="18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01 comes here</a:t>
            </a:r>
          </a:p>
        </p:txBody>
      </p:sp>
      <p:sp>
        <p:nvSpPr>
          <p:cNvPr id="23" name="Content Placeholder 2">
            <a:extLst>
              <a:ext uri="{FF2B5EF4-FFF2-40B4-BE49-F238E27FC236}">
                <a16:creationId xmlns:a16="http://schemas.microsoft.com/office/drawing/2014/main" id="{E5123CE7-2F8A-489B-BD99-0C2A33ADF49A}"/>
              </a:ext>
            </a:extLst>
          </p:cNvPr>
          <p:cNvSpPr>
            <a:spLocks noGrp="1"/>
          </p:cNvSpPr>
          <p:nvPr>
            <p:ph idx="19" hasCustomPrompt="1"/>
          </p:nvPr>
        </p:nvSpPr>
        <p:spPr>
          <a:xfrm>
            <a:off x="7327918" y="1648186"/>
            <a:ext cx="4074002" cy="2834508"/>
          </a:xfrm>
        </p:spPr>
        <p:txBody>
          <a:bodyPr lIns="0" tIns="0" rIns="0" bIns="0" anchor="b">
            <a:no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5" name="Content Placeholder 2">
            <a:extLst>
              <a:ext uri="{FF2B5EF4-FFF2-40B4-BE49-F238E27FC236}">
                <a16:creationId xmlns:a16="http://schemas.microsoft.com/office/drawing/2014/main" id="{07730BCF-AC2A-4FEC-8F01-63964DB444CF}"/>
              </a:ext>
            </a:extLst>
          </p:cNvPr>
          <p:cNvSpPr>
            <a:spLocks noGrp="1"/>
          </p:cNvSpPr>
          <p:nvPr>
            <p:ph idx="20" hasCustomPrompt="1"/>
          </p:nvPr>
        </p:nvSpPr>
        <p:spPr>
          <a:xfrm>
            <a:off x="7475709" y="4963450"/>
            <a:ext cx="3445566" cy="495389"/>
          </a:xfrm>
        </p:spPr>
        <p:txBody>
          <a:bodyPr lIns="0" tIns="0" rIns="0" bIns="0" anchor="ctr">
            <a:noAutofit/>
          </a:bodyPr>
          <a:lstStyle>
            <a:lvl1pPr marL="0" indent="0" algn="l">
              <a:buNone/>
              <a:defRPr sz="1800" b="1" cap="all" baseline="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02 comes here</a:t>
            </a:r>
          </a:p>
        </p:txBody>
      </p:sp>
      <p:sp>
        <p:nvSpPr>
          <p:cNvPr id="21" name="Oval 20">
            <a:extLst>
              <a:ext uri="{FF2B5EF4-FFF2-40B4-BE49-F238E27FC236}">
                <a16:creationId xmlns:a16="http://schemas.microsoft.com/office/drawing/2014/main" id="{919C8692-230B-D543-A7F7-4FD61B04D1C6}"/>
              </a:ext>
            </a:extLst>
          </p:cNvPr>
          <p:cNvSpPr>
            <a:spLocks noChangeAspect="1"/>
          </p:cNvSpPr>
          <p:nvPr userDrawn="1"/>
        </p:nvSpPr>
        <p:spPr>
          <a:xfrm>
            <a:off x="5084763" y="1652762"/>
            <a:ext cx="1001899" cy="1001899"/>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11">
            <a:extLst>
              <a:ext uri="{FF2B5EF4-FFF2-40B4-BE49-F238E27FC236}">
                <a16:creationId xmlns:a16="http://schemas.microsoft.com/office/drawing/2014/main" id="{E150BFC7-A11D-CC46-B5A2-8BD93C269506}"/>
              </a:ext>
            </a:extLst>
          </p:cNvPr>
          <p:cNvSpPr>
            <a:spLocks noGrp="1"/>
          </p:cNvSpPr>
          <p:nvPr>
            <p:ph type="pic" sz="quarter" idx="21" hasCustomPrompt="1"/>
          </p:nvPr>
        </p:nvSpPr>
        <p:spPr>
          <a:xfrm>
            <a:off x="5282969" y="1850968"/>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
        <p:nvSpPr>
          <p:cNvPr id="28" name="Oval 27">
            <a:extLst>
              <a:ext uri="{FF2B5EF4-FFF2-40B4-BE49-F238E27FC236}">
                <a16:creationId xmlns:a16="http://schemas.microsoft.com/office/drawing/2014/main" id="{F95B55F4-B501-3440-8904-A1C7F049CBE8}"/>
              </a:ext>
            </a:extLst>
          </p:cNvPr>
          <p:cNvSpPr>
            <a:spLocks noChangeAspect="1"/>
          </p:cNvSpPr>
          <p:nvPr userDrawn="1"/>
        </p:nvSpPr>
        <p:spPr>
          <a:xfrm>
            <a:off x="6100576" y="4707907"/>
            <a:ext cx="1001899" cy="100189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1">
            <a:extLst>
              <a:ext uri="{FF2B5EF4-FFF2-40B4-BE49-F238E27FC236}">
                <a16:creationId xmlns:a16="http://schemas.microsoft.com/office/drawing/2014/main" id="{F2116994-BE3E-6A43-9C15-E71BA8EC821F}"/>
              </a:ext>
            </a:extLst>
          </p:cNvPr>
          <p:cNvSpPr>
            <a:spLocks noGrp="1"/>
          </p:cNvSpPr>
          <p:nvPr>
            <p:ph type="pic" sz="quarter" idx="22" hasCustomPrompt="1"/>
          </p:nvPr>
        </p:nvSpPr>
        <p:spPr>
          <a:xfrm>
            <a:off x="6298782" y="4906113"/>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891400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4B31150-A166-4DB3-A898-2154C9665891}"/>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1C1A95BC-42CA-4166-918D-DF4306881408}"/>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6">
              <a:extLst>
                <a:ext uri="{FF2B5EF4-FFF2-40B4-BE49-F238E27FC236}">
                  <a16:creationId xmlns:a16="http://schemas.microsoft.com/office/drawing/2014/main" id="{4B4D5F91-2158-4A30-B83C-5CC9CC6E5D4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7">
              <a:extLst>
                <a:ext uri="{FF2B5EF4-FFF2-40B4-BE49-F238E27FC236}">
                  <a16:creationId xmlns:a16="http://schemas.microsoft.com/office/drawing/2014/main" id="{C509E5D6-79CC-4E1D-AAF4-C6F28F3C1777}"/>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Tree>
    <p:extLst>
      <p:ext uri="{BB962C8B-B14F-4D97-AF65-F5344CB8AC3E}">
        <p14:creationId xmlns:p14="http://schemas.microsoft.com/office/powerpoint/2010/main" val="1564760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431CD316-21C7-4FA9-A45A-374D6AE71ED5}"/>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36" name="Freeform 5">
              <a:extLst>
                <a:ext uri="{FF2B5EF4-FFF2-40B4-BE49-F238E27FC236}">
                  <a16:creationId xmlns:a16="http://schemas.microsoft.com/office/drawing/2014/main" id="{E107D9FB-3967-4583-A9DA-6787AF71202C}"/>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7" name="Freeform 6">
              <a:extLst>
                <a:ext uri="{FF2B5EF4-FFF2-40B4-BE49-F238E27FC236}">
                  <a16:creationId xmlns:a16="http://schemas.microsoft.com/office/drawing/2014/main" id="{138D5FEB-37FF-4F26-B625-CE2BE91FF21B}"/>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8" name="Freeform 7">
              <a:extLst>
                <a:ext uri="{FF2B5EF4-FFF2-40B4-BE49-F238E27FC236}">
                  <a16:creationId xmlns:a16="http://schemas.microsoft.com/office/drawing/2014/main" id="{6C2B67E8-673C-422C-B021-296E2E2B952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23" name="Oval 22">
            <a:extLst>
              <a:ext uri="{FF2B5EF4-FFF2-40B4-BE49-F238E27FC236}">
                <a16:creationId xmlns:a16="http://schemas.microsoft.com/office/drawing/2014/main" id="{687010E4-ADF2-486D-8DF7-B0FF38C6DADF}"/>
              </a:ext>
            </a:extLst>
          </p:cNvPr>
          <p:cNvSpPr/>
          <p:nvPr userDrawn="1"/>
        </p:nvSpPr>
        <p:spPr>
          <a:xfrm>
            <a:off x="954140"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Oval 23">
            <a:extLst>
              <a:ext uri="{FF2B5EF4-FFF2-40B4-BE49-F238E27FC236}">
                <a16:creationId xmlns:a16="http://schemas.microsoft.com/office/drawing/2014/main" id="{9159AA79-2237-4A27-BBC2-D44032158D19}"/>
              </a:ext>
            </a:extLst>
          </p:cNvPr>
          <p:cNvSpPr/>
          <p:nvPr userDrawn="1"/>
        </p:nvSpPr>
        <p:spPr>
          <a:xfrm>
            <a:off x="3807539"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Oval 24">
            <a:extLst>
              <a:ext uri="{FF2B5EF4-FFF2-40B4-BE49-F238E27FC236}">
                <a16:creationId xmlns:a16="http://schemas.microsoft.com/office/drawing/2014/main" id="{0272B962-9566-42D2-B4C3-E7AA81884A83}"/>
              </a:ext>
            </a:extLst>
          </p:cNvPr>
          <p:cNvSpPr/>
          <p:nvPr userDrawn="1"/>
        </p:nvSpPr>
        <p:spPr>
          <a:xfrm>
            <a:off x="6646275"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19733285-016C-4C38-816C-83D30C075C70}"/>
              </a:ext>
            </a:extLst>
          </p:cNvPr>
          <p:cNvSpPr/>
          <p:nvPr userDrawn="1"/>
        </p:nvSpPr>
        <p:spPr>
          <a:xfrm>
            <a:off x="9498658"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EF40DBA4-AB63-4B47-B37F-BCC3D59B5392}"/>
              </a:ext>
            </a:extLst>
          </p:cNvPr>
          <p:cNvSpPr/>
          <p:nvPr userDrawn="1"/>
        </p:nvSpPr>
        <p:spPr>
          <a:xfrm>
            <a:off x="4011967"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33EF0AFB-D099-4FF1-8963-7DA87268867F}"/>
              </a:ext>
            </a:extLst>
          </p:cNvPr>
          <p:cNvSpPr/>
          <p:nvPr userDrawn="1"/>
        </p:nvSpPr>
        <p:spPr>
          <a:xfrm>
            <a:off x="6850703"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id="{6872C96E-9AF3-4FA0-8180-C213C7F2209E}"/>
              </a:ext>
            </a:extLst>
          </p:cNvPr>
          <p:cNvSpPr/>
          <p:nvPr userDrawn="1"/>
        </p:nvSpPr>
        <p:spPr>
          <a:xfrm>
            <a:off x="9703086"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3A08BE29-CFA5-4E0D-9DBE-A430AE1B8072}"/>
              </a:ext>
            </a:extLst>
          </p:cNvPr>
          <p:cNvSpPr/>
          <p:nvPr userDrawn="1"/>
        </p:nvSpPr>
        <p:spPr>
          <a:xfrm>
            <a:off x="1158568"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3" name="Picture Placeholder 2">
            <a:extLst>
              <a:ext uri="{FF2B5EF4-FFF2-40B4-BE49-F238E27FC236}">
                <a16:creationId xmlns:a16="http://schemas.microsoft.com/office/drawing/2014/main" id="{B1B995BE-66C2-4379-885F-4BE069DA39E4}"/>
              </a:ext>
            </a:extLst>
          </p:cNvPr>
          <p:cNvSpPr>
            <a:spLocks noGrp="1"/>
          </p:cNvSpPr>
          <p:nvPr>
            <p:ph type="pic" sz="quarter" idx="13"/>
          </p:nvPr>
        </p:nvSpPr>
        <p:spPr>
          <a:xfrm>
            <a:off x="1103638"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1" name="Picture Placeholder 2">
            <a:extLst>
              <a:ext uri="{FF2B5EF4-FFF2-40B4-BE49-F238E27FC236}">
                <a16:creationId xmlns:a16="http://schemas.microsoft.com/office/drawing/2014/main" id="{9B56B6C6-9F3C-4E80-BBAD-280E697B895C}"/>
              </a:ext>
            </a:extLst>
          </p:cNvPr>
          <p:cNvSpPr>
            <a:spLocks noGrp="1"/>
          </p:cNvSpPr>
          <p:nvPr>
            <p:ph type="pic" sz="quarter" idx="14"/>
          </p:nvPr>
        </p:nvSpPr>
        <p:spPr>
          <a:xfrm>
            <a:off x="3957037"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2" name="Picture Placeholder 2">
            <a:extLst>
              <a:ext uri="{FF2B5EF4-FFF2-40B4-BE49-F238E27FC236}">
                <a16:creationId xmlns:a16="http://schemas.microsoft.com/office/drawing/2014/main" id="{54704160-1ED7-4B90-8963-0F887C73E94D}"/>
              </a:ext>
            </a:extLst>
          </p:cNvPr>
          <p:cNvSpPr>
            <a:spLocks noGrp="1"/>
          </p:cNvSpPr>
          <p:nvPr>
            <p:ph type="pic" sz="quarter" idx="15"/>
          </p:nvPr>
        </p:nvSpPr>
        <p:spPr>
          <a:xfrm>
            <a:off x="6795773"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3" name="Picture Placeholder 2">
            <a:extLst>
              <a:ext uri="{FF2B5EF4-FFF2-40B4-BE49-F238E27FC236}">
                <a16:creationId xmlns:a16="http://schemas.microsoft.com/office/drawing/2014/main" id="{36610597-6A76-4A06-82A5-A8FFC5BAEA0F}"/>
              </a:ext>
            </a:extLst>
          </p:cNvPr>
          <p:cNvSpPr>
            <a:spLocks noGrp="1"/>
          </p:cNvSpPr>
          <p:nvPr>
            <p:ph type="pic" sz="quarter" idx="16"/>
          </p:nvPr>
        </p:nvSpPr>
        <p:spPr>
          <a:xfrm>
            <a:off x="9648156"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27" name="Content Placeholder 2">
            <a:extLst>
              <a:ext uri="{FF2B5EF4-FFF2-40B4-BE49-F238E27FC236}">
                <a16:creationId xmlns:a16="http://schemas.microsoft.com/office/drawing/2014/main" id="{FF56D2E5-86E4-473A-A62F-B7029E5B2558}"/>
              </a:ext>
            </a:extLst>
          </p:cNvPr>
          <p:cNvSpPr>
            <a:spLocks noGrp="1"/>
          </p:cNvSpPr>
          <p:nvPr>
            <p:ph idx="1"/>
          </p:nvPr>
        </p:nvSpPr>
        <p:spPr>
          <a:xfrm>
            <a:off x="524454"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8" name="Content Placeholder 2">
            <a:extLst>
              <a:ext uri="{FF2B5EF4-FFF2-40B4-BE49-F238E27FC236}">
                <a16:creationId xmlns:a16="http://schemas.microsoft.com/office/drawing/2014/main" id="{93934E34-6CC7-492D-9515-EBEC72EFF4CB}"/>
              </a:ext>
            </a:extLst>
          </p:cNvPr>
          <p:cNvSpPr>
            <a:spLocks noGrp="1"/>
          </p:cNvSpPr>
          <p:nvPr>
            <p:ph idx="17" hasCustomPrompt="1"/>
          </p:nvPr>
        </p:nvSpPr>
        <p:spPr>
          <a:xfrm>
            <a:off x="524454"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29" name="Content Placeholder 2">
            <a:extLst>
              <a:ext uri="{FF2B5EF4-FFF2-40B4-BE49-F238E27FC236}">
                <a16:creationId xmlns:a16="http://schemas.microsoft.com/office/drawing/2014/main" id="{E4E27467-A1AA-4773-AAB5-A96267FBD712}"/>
              </a:ext>
            </a:extLst>
          </p:cNvPr>
          <p:cNvSpPr>
            <a:spLocks noGrp="1"/>
          </p:cNvSpPr>
          <p:nvPr>
            <p:ph idx="18"/>
          </p:nvPr>
        </p:nvSpPr>
        <p:spPr>
          <a:xfrm>
            <a:off x="3377853"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0" name="Content Placeholder 2">
            <a:extLst>
              <a:ext uri="{FF2B5EF4-FFF2-40B4-BE49-F238E27FC236}">
                <a16:creationId xmlns:a16="http://schemas.microsoft.com/office/drawing/2014/main" id="{6CABD5EB-4A8B-448B-8ED1-B8B420815B2D}"/>
              </a:ext>
            </a:extLst>
          </p:cNvPr>
          <p:cNvSpPr>
            <a:spLocks noGrp="1"/>
          </p:cNvSpPr>
          <p:nvPr>
            <p:ph idx="19" hasCustomPrompt="1"/>
          </p:nvPr>
        </p:nvSpPr>
        <p:spPr>
          <a:xfrm>
            <a:off x="3377853"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1" name="Content Placeholder 2">
            <a:extLst>
              <a:ext uri="{FF2B5EF4-FFF2-40B4-BE49-F238E27FC236}">
                <a16:creationId xmlns:a16="http://schemas.microsoft.com/office/drawing/2014/main" id="{0D86883C-E501-47FF-AE1A-E9CE8B71B421}"/>
              </a:ext>
            </a:extLst>
          </p:cNvPr>
          <p:cNvSpPr>
            <a:spLocks noGrp="1"/>
          </p:cNvSpPr>
          <p:nvPr>
            <p:ph idx="20"/>
          </p:nvPr>
        </p:nvSpPr>
        <p:spPr>
          <a:xfrm>
            <a:off x="6216589"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2" name="Content Placeholder 2">
            <a:extLst>
              <a:ext uri="{FF2B5EF4-FFF2-40B4-BE49-F238E27FC236}">
                <a16:creationId xmlns:a16="http://schemas.microsoft.com/office/drawing/2014/main" id="{3683A037-F698-4CC9-904D-F377D71F690F}"/>
              </a:ext>
            </a:extLst>
          </p:cNvPr>
          <p:cNvSpPr>
            <a:spLocks noGrp="1"/>
          </p:cNvSpPr>
          <p:nvPr>
            <p:ph idx="21" hasCustomPrompt="1"/>
          </p:nvPr>
        </p:nvSpPr>
        <p:spPr>
          <a:xfrm>
            <a:off x="6216589"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3" name="Content Placeholder 2">
            <a:extLst>
              <a:ext uri="{FF2B5EF4-FFF2-40B4-BE49-F238E27FC236}">
                <a16:creationId xmlns:a16="http://schemas.microsoft.com/office/drawing/2014/main" id="{0A095594-2B82-44ED-8C9B-DA7C4D3D2872}"/>
              </a:ext>
            </a:extLst>
          </p:cNvPr>
          <p:cNvSpPr>
            <a:spLocks noGrp="1"/>
          </p:cNvSpPr>
          <p:nvPr>
            <p:ph idx="22"/>
          </p:nvPr>
        </p:nvSpPr>
        <p:spPr>
          <a:xfrm>
            <a:off x="9068972"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4" name="Content Placeholder 2">
            <a:extLst>
              <a:ext uri="{FF2B5EF4-FFF2-40B4-BE49-F238E27FC236}">
                <a16:creationId xmlns:a16="http://schemas.microsoft.com/office/drawing/2014/main" id="{54CDD46A-22ED-48F5-9B5F-13B1B5C4B320}"/>
              </a:ext>
            </a:extLst>
          </p:cNvPr>
          <p:cNvSpPr>
            <a:spLocks noGrp="1"/>
          </p:cNvSpPr>
          <p:nvPr>
            <p:ph idx="23" hasCustomPrompt="1"/>
          </p:nvPr>
        </p:nvSpPr>
        <p:spPr>
          <a:xfrm>
            <a:off x="9068972"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Tree>
    <p:extLst>
      <p:ext uri="{BB962C8B-B14F-4D97-AF65-F5344CB8AC3E}">
        <p14:creationId xmlns:p14="http://schemas.microsoft.com/office/powerpoint/2010/main" val="3876503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1F27F-98F9-A147-8986-34441C7B752D}" type="datetime1">
              <a:rPr lang="en-US" noProof="0" smtClean="0"/>
              <a:t>5/25/2023</a:t>
            </a:fld>
            <a:endParaRPr lang="en-US" noProof="0" dirty="0"/>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0" r:id="rId4"/>
    <p:sldLayoutId id="2147483661" r:id="rId5"/>
    <p:sldLayoutId id="2147483662" r:id="rId6"/>
    <p:sldLayoutId id="2147483663" r:id="rId7"/>
    <p:sldLayoutId id="2147483654"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FF0EFE-C50F-44EB-8978-B97795477C9E}"/>
              </a:ext>
            </a:extLst>
          </p:cNvPr>
          <p:cNvSpPr>
            <a:spLocks noGrp="1"/>
          </p:cNvSpPr>
          <p:nvPr>
            <p:ph type="subTitle" idx="1"/>
          </p:nvPr>
        </p:nvSpPr>
        <p:spPr/>
        <p:txBody>
          <a:bodyPr/>
          <a:lstStyle/>
          <a:p>
            <a:r>
              <a:rPr lang="en-US" dirty="0"/>
              <a:t>ALFIN VARGHESE</a:t>
            </a:r>
          </a:p>
          <a:p>
            <a:r>
              <a:rPr lang="en-US" dirty="0"/>
              <a:t>22PMC108</a:t>
            </a:r>
          </a:p>
        </p:txBody>
      </p:sp>
      <p:pic>
        <p:nvPicPr>
          <p:cNvPr id="12" name="Picture Placeholder 11">
            <a:extLst>
              <a:ext uri="{FF2B5EF4-FFF2-40B4-BE49-F238E27FC236}">
                <a16:creationId xmlns:a16="http://schemas.microsoft.com/office/drawing/2014/main" id="{183C2D72-7678-D061-7E3B-8900F9596A1B}"/>
              </a:ext>
            </a:extLst>
          </p:cNvPr>
          <p:cNvPicPr>
            <a:picLocks noGrp="1" noChangeAspect="1"/>
          </p:cNvPicPr>
          <p:nvPr>
            <p:ph type="pic" sz="quarter" idx="10"/>
          </p:nvPr>
        </p:nvPicPr>
        <p:blipFill rotWithShape="1">
          <a:blip r:embed="rId3"/>
          <a:srcRect l="25225" r="25225"/>
          <a:stretch/>
        </p:blipFill>
        <p:spPr/>
      </p:pic>
      <p:sp>
        <p:nvSpPr>
          <p:cNvPr id="15" name="Rectangle 14">
            <a:extLst>
              <a:ext uri="{FF2B5EF4-FFF2-40B4-BE49-F238E27FC236}">
                <a16:creationId xmlns:a16="http://schemas.microsoft.com/office/drawing/2014/main" id="{C84E553A-2866-E6CB-590A-15226C5DD04F}"/>
              </a:ext>
            </a:extLst>
          </p:cNvPr>
          <p:cNvSpPr/>
          <p:nvPr/>
        </p:nvSpPr>
        <p:spPr>
          <a:xfrm>
            <a:off x="6016473" y="959224"/>
            <a:ext cx="2598609" cy="123712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998EF7BD-FE81-4B20-8DC5-0B3EB736F9F8}"/>
              </a:ext>
            </a:extLst>
          </p:cNvPr>
          <p:cNvSpPr>
            <a:spLocks noGrp="1"/>
          </p:cNvSpPr>
          <p:nvPr>
            <p:ph type="ctrTitle"/>
          </p:nvPr>
        </p:nvSpPr>
        <p:spPr>
          <a:xfrm>
            <a:off x="6259589" y="869577"/>
            <a:ext cx="5311621" cy="3089719"/>
          </a:xfrm>
        </p:spPr>
        <p:txBody>
          <a:bodyPr/>
          <a:lstStyle/>
          <a:p>
            <a:r>
              <a:rPr lang="en-US" dirty="0"/>
              <a:t>PARKING MANAGEMENT SYSTEM</a:t>
            </a:r>
          </a:p>
        </p:txBody>
      </p:sp>
    </p:spTree>
    <p:extLst>
      <p:ext uri="{BB962C8B-B14F-4D97-AF65-F5344CB8AC3E}">
        <p14:creationId xmlns:p14="http://schemas.microsoft.com/office/powerpoint/2010/main" val="3737989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IN" dirty="0">
                <a:effectLst/>
                <a:latin typeface="Trebuchet MS" panose="020B0603020202020204" pitchFamily="34" charset="0"/>
                <a:ea typeface="Times New Roman" panose="02020603050405020304" pitchFamily="18" charset="0"/>
                <a:cs typeface="Times New Roman" panose="02020603050405020304" pitchFamily="18" charset="0"/>
              </a:rPr>
              <a:t>Important Screenshots with explanation</a:t>
            </a:r>
            <a:endParaRPr lang="en-US" dirty="0"/>
          </a:p>
        </p:txBody>
      </p:sp>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10</a:t>
            </a:fld>
            <a:endParaRPr lang="en-US" dirty="0"/>
          </a:p>
        </p:txBody>
      </p:sp>
      <p:pic>
        <p:nvPicPr>
          <p:cNvPr id="6" name="Picture 5">
            <a:extLst>
              <a:ext uri="{FF2B5EF4-FFF2-40B4-BE49-F238E27FC236}">
                <a16:creationId xmlns:a16="http://schemas.microsoft.com/office/drawing/2014/main" id="{8F0324BD-F033-080F-8ADA-6E3594D87316}"/>
              </a:ext>
            </a:extLst>
          </p:cNvPr>
          <p:cNvPicPr>
            <a:picLocks noChangeAspect="1"/>
          </p:cNvPicPr>
          <p:nvPr/>
        </p:nvPicPr>
        <p:blipFill>
          <a:blip r:embed="rId3"/>
          <a:stretch>
            <a:fillRect/>
          </a:stretch>
        </p:blipFill>
        <p:spPr>
          <a:xfrm>
            <a:off x="801037" y="1346705"/>
            <a:ext cx="4676398" cy="2917414"/>
          </a:xfrm>
          <a:prstGeom prst="rect">
            <a:avLst/>
          </a:prstGeom>
        </p:spPr>
      </p:pic>
      <p:pic>
        <p:nvPicPr>
          <p:cNvPr id="8" name="Picture 7">
            <a:extLst>
              <a:ext uri="{FF2B5EF4-FFF2-40B4-BE49-F238E27FC236}">
                <a16:creationId xmlns:a16="http://schemas.microsoft.com/office/drawing/2014/main" id="{728DF834-DE30-73D0-1A67-535315FD1B6C}"/>
              </a:ext>
            </a:extLst>
          </p:cNvPr>
          <p:cNvPicPr>
            <a:picLocks noChangeAspect="1"/>
          </p:cNvPicPr>
          <p:nvPr/>
        </p:nvPicPr>
        <p:blipFill>
          <a:blip r:embed="rId4"/>
          <a:stretch>
            <a:fillRect/>
          </a:stretch>
        </p:blipFill>
        <p:spPr>
          <a:xfrm>
            <a:off x="6517343" y="3229294"/>
            <a:ext cx="4676398" cy="2917414"/>
          </a:xfrm>
          <a:prstGeom prst="rect">
            <a:avLst/>
          </a:prstGeom>
        </p:spPr>
      </p:pic>
      <p:sp>
        <p:nvSpPr>
          <p:cNvPr id="9" name="Rectangle 8">
            <a:extLst>
              <a:ext uri="{FF2B5EF4-FFF2-40B4-BE49-F238E27FC236}">
                <a16:creationId xmlns:a16="http://schemas.microsoft.com/office/drawing/2014/main" id="{3C5C591E-F40E-C7CC-5DD0-BB29C413CC0F}"/>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4285746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IN" dirty="0">
                <a:effectLst/>
                <a:latin typeface="Trebuchet MS" panose="020B0603020202020204" pitchFamily="34" charset="0"/>
                <a:ea typeface="Times New Roman" panose="02020603050405020304" pitchFamily="18" charset="0"/>
                <a:cs typeface="Times New Roman" panose="02020603050405020304" pitchFamily="18" charset="0"/>
              </a:rPr>
              <a:t>Important Screenshots with explanation</a:t>
            </a:r>
            <a:endParaRPr lang="en-US" dirty="0"/>
          </a:p>
        </p:txBody>
      </p:sp>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11</a:t>
            </a:fld>
            <a:endParaRPr lang="en-US" dirty="0"/>
          </a:p>
        </p:txBody>
      </p:sp>
      <p:pic>
        <p:nvPicPr>
          <p:cNvPr id="5" name="Picture 4">
            <a:extLst>
              <a:ext uri="{FF2B5EF4-FFF2-40B4-BE49-F238E27FC236}">
                <a16:creationId xmlns:a16="http://schemas.microsoft.com/office/drawing/2014/main" id="{45F0ED1B-C513-6385-F7F0-3EB0E7612D11}"/>
              </a:ext>
            </a:extLst>
          </p:cNvPr>
          <p:cNvPicPr>
            <a:picLocks noChangeAspect="1"/>
          </p:cNvPicPr>
          <p:nvPr/>
        </p:nvPicPr>
        <p:blipFill>
          <a:blip r:embed="rId3"/>
          <a:stretch>
            <a:fillRect/>
          </a:stretch>
        </p:blipFill>
        <p:spPr>
          <a:xfrm>
            <a:off x="639092" y="1311827"/>
            <a:ext cx="4784511" cy="2917414"/>
          </a:xfrm>
          <a:prstGeom prst="rect">
            <a:avLst/>
          </a:prstGeom>
        </p:spPr>
      </p:pic>
      <p:pic>
        <p:nvPicPr>
          <p:cNvPr id="9" name="Picture 8">
            <a:extLst>
              <a:ext uri="{FF2B5EF4-FFF2-40B4-BE49-F238E27FC236}">
                <a16:creationId xmlns:a16="http://schemas.microsoft.com/office/drawing/2014/main" id="{4D5C0B69-4EAC-F6ED-4115-66E5E1406E4D}"/>
              </a:ext>
            </a:extLst>
          </p:cNvPr>
          <p:cNvPicPr>
            <a:picLocks noChangeAspect="1"/>
          </p:cNvPicPr>
          <p:nvPr/>
        </p:nvPicPr>
        <p:blipFill>
          <a:blip r:embed="rId4"/>
          <a:stretch>
            <a:fillRect/>
          </a:stretch>
        </p:blipFill>
        <p:spPr>
          <a:xfrm>
            <a:off x="6091238" y="3366246"/>
            <a:ext cx="5353740" cy="2932155"/>
          </a:xfrm>
          <a:prstGeom prst="rect">
            <a:avLst/>
          </a:prstGeom>
        </p:spPr>
      </p:pic>
      <p:sp>
        <p:nvSpPr>
          <p:cNvPr id="10" name="Rectangle 9">
            <a:extLst>
              <a:ext uri="{FF2B5EF4-FFF2-40B4-BE49-F238E27FC236}">
                <a16:creationId xmlns:a16="http://schemas.microsoft.com/office/drawing/2014/main" id="{E7EE872A-D855-DFBC-D1A4-4D9781524A91}"/>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36983355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FF0B2C-4043-D056-AA1D-8BAE34359516}"/>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520700" y="-165755"/>
            <a:ext cx="11150600" cy="920336"/>
          </a:xfrm>
        </p:spPr>
        <p:txBody>
          <a:bodyPr/>
          <a:lstStyle/>
          <a:p>
            <a:br>
              <a:rPr lang="en-IN" dirty="0">
                <a:effectLst/>
              </a:rPr>
            </a:br>
            <a:r>
              <a:rPr lang="en-IN" dirty="0">
                <a:effectLst/>
                <a:latin typeface="Trebuchet MS" panose="020B0603020202020204" pitchFamily="34" charset="0"/>
                <a:ea typeface="Times New Roman" panose="02020603050405020304" pitchFamily="18" charset="0"/>
                <a:cs typeface="Times New Roman" panose="02020603050405020304" pitchFamily="18" charset="0"/>
              </a:rPr>
              <a:t>Future enhancements</a:t>
            </a:r>
            <a:endParaRPr lang="en-IN"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12</a:t>
            </a:fld>
            <a:endParaRPr lang="en-US" dirty="0"/>
          </a:p>
        </p:txBody>
      </p:sp>
      <p:sp>
        <p:nvSpPr>
          <p:cNvPr id="3" name="TextBox 2">
            <a:extLst>
              <a:ext uri="{FF2B5EF4-FFF2-40B4-BE49-F238E27FC236}">
                <a16:creationId xmlns:a16="http://schemas.microsoft.com/office/drawing/2014/main" id="{690AC879-9669-B6DB-40C2-673F6DB51151}"/>
              </a:ext>
            </a:extLst>
          </p:cNvPr>
          <p:cNvSpPr txBox="1"/>
          <p:nvPr/>
        </p:nvSpPr>
        <p:spPr>
          <a:xfrm>
            <a:off x="520700" y="861642"/>
            <a:ext cx="11313459" cy="559409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b="0" i="0" dirty="0">
                <a:effectLst/>
                <a:latin typeface="Söhne"/>
              </a:rPr>
              <a:t>Mobile Application: Develop a mobile application for the parking reservation system to allow users to easily book parking spaces, receive notifications, and manage their reservations on their mobile devices.</a:t>
            </a:r>
          </a:p>
          <a:p>
            <a:pPr marL="285750" indent="-285750">
              <a:lnSpc>
                <a:spcPct val="150000"/>
              </a:lnSpc>
              <a:buFont typeface="Arial" panose="020B0604020202020204" pitchFamily="34" charset="0"/>
              <a:buChar char="•"/>
            </a:pPr>
            <a:endParaRPr lang="en-US" sz="1600" b="0" i="0" dirty="0">
              <a:effectLst/>
              <a:latin typeface="Söhne"/>
            </a:endParaRPr>
          </a:p>
          <a:p>
            <a:pPr marL="285750" indent="-285750">
              <a:lnSpc>
                <a:spcPct val="150000"/>
              </a:lnSpc>
              <a:buFont typeface="Arial" panose="020B0604020202020204" pitchFamily="34" charset="0"/>
              <a:buChar char="•"/>
            </a:pPr>
            <a:r>
              <a:rPr lang="en-US" sz="1600" b="0" i="0" dirty="0">
                <a:effectLst/>
                <a:latin typeface="Söhne"/>
              </a:rPr>
              <a:t>Real-Time Availability: Implement real-time availability updates to provide users with up-to-date information on parking space availability.</a:t>
            </a:r>
          </a:p>
          <a:p>
            <a:pPr marL="285750" indent="-285750">
              <a:lnSpc>
                <a:spcPct val="150000"/>
              </a:lnSpc>
              <a:buFont typeface="Arial" panose="020B0604020202020204" pitchFamily="34" charset="0"/>
              <a:buChar char="•"/>
            </a:pPr>
            <a:r>
              <a:rPr lang="en-US" sz="1600" b="0" i="0" dirty="0">
                <a:effectLst/>
                <a:latin typeface="Söhne"/>
              </a:rPr>
              <a:t>Advanced Booking Options: Add advanced booking options such as hourly, daily, weekly, or monthly bookings to accommodate different user needs and preferences. </a:t>
            </a:r>
          </a:p>
          <a:p>
            <a:pPr marL="285750" indent="-285750">
              <a:lnSpc>
                <a:spcPct val="150000"/>
              </a:lnSpc>
              <a:buFont typeface="Arial" panose="020B0604020202020204" pitchFamily="34" charset="0"/>
              <a:buChar char="•"/>
            </a:pPr>
            <a:r>
              <a:rPr lang="en-US" sz="1600" b="0" i="0" dirty="0">
                <a:effectLst/>
                <a:latin typeface="Söhne"/>
              </a:rPr>
              <a:t>Loyalty and Rewards Program: Implement a loyalty program to reward frequent users with points, discounts, or exclusive benefits. This can encourage customer retention and increase user engagement.</a:t>
            </a:r>
          </a:p>
          <a:p>
            <a:pPr marL="285750" indent="-285750">
              <a:lnSpc>
                <a:spcPct val="150000"/>
              </a:lnSpc>
              <a:buFont typeface="Arial" panose="020B0604020202020204" pitchFamily="34" charset="0"/>
              <a:buChar char="•"/>
            </a:pPr>
            <a:r>
              <a:rPr lang="en-US" sz="1600" b="0" i="0" dirty="0">
                <a:effectLst/>
                <a:latin typeface="Söhne"/>
              </a:rPr>
              <a:t>Pre-Booking and Pre-Payment: Allow users to pre-book and pre-pay for parking spaces in advance, reducing waiting times and providing a seamless parking experience.</a:t>
            </a:r>
          </a:p>
          <a:p>
            <a:pPr marL="285750" indent="-285750">
              <a:lnSpc>
                <a:spcPct val="150000"/>
              </a:lnSpc>
              <a:buFont typeface="Arial" panose="020B0604020202020204" pitchFamily="34" charset="0"/>
              <a:buChar char="•"/>
            </a:pPr>
            <a:r>
              <a:rPr lang="en-US" sz="1600" b="0" i="0" dirty="0">
                <a:effectLst/>
                <a:latin typeface="Söhne"/>
              </a:rPr>
              <a:t>Integration with Cashless Payment Systems: Integrate the parking reservation system with cashless payment systems, such as mobile wallets or contactless payment methods, to offer convenient and secure payment options for users.</a:t>
            </a:r>
          </a:p>
          <a:p>
            <a:pPr marL="285750" indent="-285750">
              <a:lnSpc>
                <a:spcPct val="150000"/>
              </a:lnSpc>
              <a:buFont typeface="Arial" panose="020B0604020202020204" pitchFamily="34" charset="0"/>
              <a:buChar char="•"/>
            </a:pPr>
            <a:r>
              <a:rPr lang="en-US" sz="1600" b="0" i="0" dirty="0">
                <a:effectLst/>
                <a:latin typeface="Söhne"/>
              </a:rPr>
              <a:t>Analytics and Reporting: Implement analytics and reporting features to provide insights into parking space utilization, popular time slots, revenue generation, and other key metrics. </a:t>
            </a:r>
            <a:endParaRPr lang="en-US" sz="1600" dirty="0"/>
          </a:p>
        </p:txBody>
      </p:sp>
    </p:spTree>
    <p:extLst>
      <p:ext uri="{BB962C8B-B14F-4D97-AF65-F5344CB8AC3E}">
        <p14:creationId xmlns:p14="http://schemas.microsoft.com/office/powerpoint/2010/main" val="39906833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FF0B2C-4043-D056-AA1D-8BAE34359516}"/>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4124512" y="214894"/>
            <a:ext cx="11150600" cy="920336"/>
          </a:xfrm>
        </p:spPr>
        <p:txBody>
          <a:bodyPr/>
          <a:lstStyle/>
          <a:p>
            <a:br>
              <a:rPr lang="en-IN" dirty="0">
                <a:effectLst/>
              </a:rPr>
            </a:br>
            <a:r>
              <a:rPr lang="en-IN" dirty="0">
                <a:effectLst/>
                <a:latin typeface="Trebuchet MS" panose="020B0603020202020204" pitchFamily="34" charset="0"/>
                <a:ea typeface="Times New Roman" panose="02020603050405020304" pitchFamily="18" charset="0"/>
                <a:cs typeface="Times New Roman" panose="02020603050405020304" pitchFamily="18" charset="0"/>
              </a:rPr>
              <a:t>Conclusion</a:t>
            </a:r>
            <a:endParaRPr lang="en-IN"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13</a:t>
            </a:fld>
            <a:endParaRPr lang="en-US" dirty="0"/>
          </a:p>
        </p:txBody>
      </p:sp>
      <p:sp>
        <p:nvSpPr>
          <p:cNvPr id="3" name="TextBox 2">
            <a:extLst>
              <a:ext uri="{FF2B5EF4-FFF2-40B4-BE49-F238E27FC236}">
                <a16:creationId xmlns:a16="http://schemas.microsoft.com/office/drawing/2014/main" id="{690AC879-9669-B6DB-40C2-673F6DB51151}"/>
              </a:ext>
            </a:extLst>
          </p:cNvPr>
          <p:cNvSpPr txBox="1"/>
          <p:nvPr/>
        </p:nvSpPr>
        <p:spPr>
          <a:xfrm>
            <a:off x="1049619" y="1430402"/>
            <a:ext cx="9564594" cy="3962880"/>
          </a:xfrm>
          <a:prstGeom prst="rect">
            <a:avLst/>
          </a:prstGeom>
          <a:noFill/>
        </p:spPr>
        <p:txBody>
          <a:bodyPr wrap="square" rtlCol="0">
            <a:spAutoFit/>
          </a:bodyPr>
          <a:lstStyle/>
          <a:p>
            <a:pPr algn="just">
              <a:lnSpc>
                <a:spcPct val="200000"/>
              </a:lnSpc>
            </a:pPr>
            <a:r>
              <a:rPr lang="en-US" sz="1600" dirty="0"/>
              <a:t>The project was successfully completed within the time span allotted. All the modules are tested separately and put together to form the main system. Finally, the modules are tested with real data and it worked successfully. Thus the system has fulfilled the entire objective defined. Our goal of developing this project Parking Reservation System has come to a good result without many defects. Online vehicle parking reservation system improves the existing system since we are in computerized world. With this new system is mandatory, it enables the user of the system (client, employee, System administrator) to reserve a parking lot online and this reduces the wasting of time of the clients looking for where to park, increase the safety of the property since the parking lot is numbering. So this system provides all the available best services to all the customers</a:t>
            </a:r>
          </a:p>
        </p:txBody>
      </p:sp>
    </p:spTree>
    <p:extLst>
      <p:ext uri="{BB962C8B-B14F-4D97-AF65-F5344CB8AC3E}">
        <p14:creationId xmlns:p14="http://schemas.microsoft.com/office/powerpoint/2010/main" val="37394579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BFF0B2C-4043-D056-AA1D-8BAE34359516}"/>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4124512" y="214894"/>
            <a:ext cx="11150600" cy="920336"/>
          </a:xfrm>
        </p:spPr>
        <p:txBody>
          <a:bodyPr/>
          <a:lstStyle/>
          <a:p>
            <a:br>
              <a:rPr lang="en-IN" dirty="0">
                <a:effectLst/>
              </a:rPr>
            </a:br>
            <a:r>
              <a:rPr lang="en-IN" dirty="0">
                <a:effectLst/>
                <a:latin typeface="Trebuchet MS" panose="020B0603020202020204" pitchFamily="34" charset="0"/>
                <a:ea typeface="Times New Roman" panose="02020603050405020304" pitchFamily="18" charset="0"/>
                <a:cs typeface="Times New Roman" panose="02020603050405020304" pitchFamily="18" charset="0"/>
              </a:rPr>
              <a:t>References</a:t>
            </a:r>
            <a:endParaRPr lang="en-IN"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14</a:t>
            </a:fld>
            <a:endParaRPr lang="en-US" dirty="0"/>
          </a:p>
        </p:txBody>
      </p:sp>
    </p:spTree>
    <p:extLst>
      <p:ext uri="{BB962C8B-B14F-4D97-AF65-F5344CB8AC3E}">
        <p14:creationId xmlns:p14="http://schemas.microsoft.com/office/powerpoint/2010/main" val="1641407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9B0EC6D-03DD-4CEE-9979-34A964DCA45D}"/>
              </a:ext>
            </a:extLst>
          </p:cNvPr>
          <p:cNvSpPr>
            <a:spLocks noGrp="1"/>
          </p:cNvSpPr>
          <p:nvPr>
            <p:ph type="title"/>
          </p:nvPr>
        </p:nvSpPr>
        <p:spPr/>
        <p:txBody>
          <a:bodyPr/>
          <a:lstStyle/>
          <a:p>
            <a:r>
              <a:rPr lang="en-US" dirty="0"/>
              <a:t>Thank you</a:t>
            </a:r>
          </a:p>
        </p:txBody>
      </p:sp>
      <p:sp>
        <p:nvSpPr>
          <p:cNvPr id="12" name="Picture Placeholder 11">
            <a:extLst>
              <a:ext uri="{FF2B5EF4-FFF2-40B4-BE49-F238E27FC236}">
                <a16:creationId xmlns:a16="http://schemas.microsoft.com/office/drawing/2014/main" id="{66529477-8CCB-1DE1-45F4-13A84A2A67B6}"/>
              </a:ext>
            </a:extLst>
          </p:cNvPr>
          <p:cNvSpPr>
            <a:spLocks noGrp="1"/>
          </p:cNvSpPr>
          <p:nvPr>
            <p:ph type="pic" sz="quarter" idx="10"/>
          </p:nvPr>
        </p:nvSpPr>
        <p:spPr/>
      </p:sp>
      <p:pic>
        <p:nvPicPr>
          <p:cNvPr id="13" name="Picture Placeholder 11">
            <a:extLst>
              <a:ext uri="{FF2B5EF4-FFF2-40B4-BE49-F238E27FC236}">
                <a16:creationId xmlns:a16="http://schemas.microsoft.com/office/drawing/2014/main" id="{D737B5C7-BC8E-3AF5-D5D5-3DBBE2EB25BA}"/>
              </a:ext>
            </a:extLst>
          </p:cNvPr>
          <p:cNvPicPr>
            <a:picLocks noChangeAspect="1"/>
          </p:cNvPicPr>
          <p:nvPr/>
        </p:nvPicPr>
        <p:blipFill rotWithShape="1">
          <a:blip r:embed="rId3"/>
          <a:srcRect l="25225" r="25225"/>
          <a:stretch/>
        </p:blipFill>
        <p:spPr>
          <a:xfrm>
            <a:off x="710812" y="728544"/>
            <a:ext cx="5305661" cy="5305661"/>
          </a:xfrm>
          <a:prstGeom prst="ellipse">
            <a:avLst/>
          </a:prstGeom>
          <a:solidFill>
            <a:schemeClr val="bg2"/>
          </a:solidFill>
        </p:spPr>
      </p:pic>
      <p:sp>
        <p:nvSpPr>
          <p:cNvPr id="14" name="Rectangle 13">
            <a:extLst>
              <a:ext uri="{FF2B5EF4-FFF2-40B4-BE49-F238E27FC236}">
                <a16:creationId xmlns:a16="http://schemas.microsoft.com/office/drawing/2014/main" id="{4B3C06B2-7571-FF10-947C-F3090DDABE8C}"/>
              </a:ext>
            </a:extLst>
          </p:cNvPr>
          <p:cNvSpPr/>
          <p:nvPr/>
        </p:nvSpPr>
        <p:spPr>
          <a:xfrm>
            <a:off x="6175529" y="1748116"/>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788B071C-CFB2-9E7A-4B42-8F0228F2C19C}"/>
              </a:ext>
            </a:extLst>
          </p:cNvPr>
          <p:cNvSpPr/>
          <p:nvPr/>
        </p:nvSpPr>
        <p:spPr>
          <a:xfrm>
            <a:off x="6175528" y="4509245"/>
            <a:ext cx="1918447" cy="932331"/>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29288024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50832-0B36-43C5-98EC-4CD165D78718}"/>
              </a:ext>
            </a:extLst>
          </p:cNvPr>
          <p:cNvSpPr>
            <a:spLocks noGrp="1"/>
          </p:cNvSpPr>
          <p:nvPr>
            <p:ph type="title"/>
          </p:nvPr>
        </p:nvSpPr>
        <p:spPr/>
        <p:txBody>
          <a:bodyPr/>
          <a:lstStyle/>
          <a:p>
            <a:r>
              <a:rPr lang="en-US" dirty="0"/>
              <a:t>ABSTRACT</a:t>
            </a:r>
            <a:br>
              <a:rPr lang="en-US" dirty="0"/>
            </a:br>
            <a:endParaRPr lang="en-US" dirty="0"/>
          </a:p>
        </p:txBody>
      </p:sp>
      <p:sp>
        <p:nvSpPr>
          <p:cNvPr id="3" name="Content Placeholder 2">
            <a:extLst>
              <a:ext uri="{FF2B5EF4-FFF2-40B4-BE49-F238E27FC236}">
                <a16:creationId xmlns:a16="http://schemas.microsoft.com/office/drawing/2014/main" id="{552A9C73-06ED-419B-81B5-491CBFC22330}"/>
              </a:ext>
            </a:extLst>
          </p:cNvPr>
          <p:cNvSpPr>
            <a:spLocks noGrp="1"/>
          </p:cNvSpPr>
          <p:nvPr>
            <p:ph idx="1"/>
          </p:nvPr>
        </p:nvSpPr>
        <p:spPr>
          <a:xfrm>
            <a:off x="270020" y="1592543"/>
            <a:ext cx="5117768" cy="4351338"/>
          </a:xfrm>
        </p:spPr>
        <p:txBody>
          <a:bodyPr/>
          <a:lstStyle/>
          <a:p>
            <a:pPr algn="just" fontAlgn="base">
              <a:lnSpc>
                <a:spcPct val="150000"/>
              </a:lnSpc>
            </a:pPr>
            <a:r>
              <a:rPr lang="en-US" sz="1400" dirty="0">
                <a:latin typeface="Times New Roman" panose="02020603050405020304" pitchFamily="18" charset="0"/>
                <a:cs typeface="Times New Roman" panose="02020603050405020304" pitchFamily="18" charset="0"/>
              </a:rPr>
              <a:t>The Parking  Reservation System  is a parking guidance and reservation system in towns. The project contains the admin sides and the user side. The admin can view and manage the </a:t>
            </a:r>
            <a:r>
              <a:rPr lang="en-US" sz="1400" dirty="0" err="1">
                <a:latin typeface="Times New Roman" panose="02020603050405020304" pitchFamily="18" charset="0"/>
                <a:cs typeface="Times New Roman" panose="02020603050405020304" pitchFamily="18" charset="0"/>
              </a:rPr>
              <a:t>users,and</a:t>
            </a:r>
            <a:r>
              <a:rPr lang="en-US" sz="1400" dirty="0">
                <a:latin typeface="Times New Roman" panose="02020603050405020304" pitchFamily="18" charset="0"/>
                <a:cs typeface="Times New Roman" panose="02020603050405020304" pitchFamily="18" charset="0"/>
              </a:rPr>
              <a:t> manage the parking </a:t>
            </a:r>
            <a:r>
              <a:rPr lang="en-US" sz="1400" dirty="0" err="1">
                <a:latin typeface="Times New Roman" panose="02020603050405020304" pitchFamily="18" charset="0"/>
                <a:cs typeface="Times New Roman" panose="02020603050405020304" pitchFamily="18" charset="0"/>
              </a:rPr>
              <a:t>area.The</a:t>
            </a:r>
            <a:r>
              <a:rPr lang="en-US" sz="1400" dirty="0">
                <a:latin typeface="Times New Roman" panose="02020603050405020304" pitchFamily="18" charset="0"/>
                <a:cs typeface="Times New Roman" panose="02020603050405020304" pitchFamily="18" charset="0"/>
              </a:rPr>
              <a:t> users are the clients who want to park their vehicles in the parking area. A user has to login first to make the parking pass. If he/she has not registered, they can register first and then login. Then users can book parking slots . Looking for spaces to park can be really hectic in a busy town in regard to walking distance to your destination from your vehicle, safety of the vehicle…etc. If one happens to be a stranger in town it gets more difficult to operate around the town. This project is a very simple project that solves all these parking cycle issues.</a:t>
            </a:r>
          </a:p>
        </p:txBody>
      </p:sp>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12"/>
          </p:nvPr>
        </p:nvSpPr>
        <p:spPr/>
        <p:txBody>
          <a:bodyPr/>
          <a:lstStyle/>
          <a:p>
            <a:fld id="{9EC71654-96A5-4280-94F3-931C61A9F92C}" type="slidenum">
              <a:rPr lang="en-US" smtClean="0"/>
              <a:pPr/>
              <a:t>2</a:t>
            </a:fld>
            <a:endParaRPr lang="en-US" dirty="0"/>
          </a:p>
        </p:txBody>
      </p:sp>
      <p:pic>
        <p:nvPicPr>
          <p:cNvPr id="14" name="Picture Placeholder 13">
            <a:extLst>
              <a:ext uri="{FF2B5EF4-FFF2-40B4-BE49-F238E27FC236}">
                <a16:creationId xmlns:a16="http://schemas.microsoft.com/office/drawing/2014/main" id="{5AD0CEB6-C78F-6F6D-39FC-145D88CA950C}"/>
              </a:ext>
            </a:extLst>
          </p:cNvPr>
          <p:cNvPicPr>
            <a:picLocks noGrp="1" noChangeAspect="1"/>
          </p:cNvPicPr>
          <p:nvPr>
            <p:ph type="pic" sz="quarter" idx="13"/>
          </p:nvPr>
        </p:nvPicPr>
        <p:blipFill rotWithShape="1">
          <a:blip r:embed="rId3"/>
          <a:srcRect l="18465" t="19839" r="23872" b="10991"/>
          <a:stretch/>
        </p:blipFill>
        <p:spPr>
          <a:xfrm>
            <a:off x="5884648" y="0"/>
            <a:ext cx="6307353" cy="5818094"/>
          </a:xfrm>
        </p:spPr>
      </p:pic>
      <p:sp>
        <p:nvSpPr>
          <p:cNvPr id="15" name="Rectangle 14">
            <a:extLst>
              <a:ext uri="{FF2B5EF4-FFF2-40B4-BE49-F238E27FC236}">
                <a16:creationId xmlns:a16="http://schemas.microsoft.com/office/drawing/2014/main" id="{B0E76A81-A769-0EC5-CFAE-46FA1EDB259A}"/>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33561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570B16B-F5C2-0968-95AB-96DC4957618D}"/>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
        <p:nvSpPr>
          <p:cNvPr id="2" name="Title 1">
            <a:extLst>
              <a:ext uri="{FF2B5EF4-FFF2-40B4-BE49-F238E27FC236}">
                <a16:creationId xmlns:a16="http://schemas.microsoft.com/office/drawing/2014/main" id="{903A9A18-93E0-4615-B7AA-B8C8FBB14464}"/>
              </a:ext>
            </a:extLst>
          </p:cNvPr>
          <p:cNvSpPr>
            <a:spLocks noGrp="1"/>
          </p:cNvSpPr>
          <p:nvPr>
            <p:ph type="title"/>
          </p:nvPr>
        </p:nvSpPr>
        <p:spPr/>
        <p:txBody>
          <a:bodyPr/>
          <a:lstStyle/>
          <a:p>
            <a:r>
              <a:rPr lang="en-US" dirty="0"/>
              <a:t>Project requirements</a:t>
            </a:r>
            <a:br>
              <a:rPr lang="en-US" dirty="0"/>
            </a:br>
            <a:endParaRPr lang="en-US" dirty="0"/>
          </a:p>
        </p:txBody>
      </p:sp>
      <p:sp>
        <p:nvSpPr>
          <p:cNvPr id="3" name="Content Placeholder 2">
            <a:extLst>
              <a:ext uri="{FF2B5EF4-FFF2-40B4-BE49-F238E27FC236}">
                <a16:creationId xmlns:a16="http://schemas.microsoft.com/office/drawing/2014/main" id="{B91B32C0-5E61-447F-9557-57AF415D6FE9}"/>
              </a:ext>
            </a:extLst>
          </p:cNvPr>
          <p:cNvSpPr>
            <a:spLocks noGrp="1"/>
          </p:cNvSpPr>
          <p:nvPr>
            <p:ph idx="1"/>
          </p:nvPr>
        </p:nvSpPr>
        <p:spPr>
          <a:xfrm>
            <a:off x="709289" y="1386354"/>
            <a:ext cx="4884849" cy="4351338"/>
          </a:xfrm>
        </p:spPr>
        <p:txBody>
          <a:bodyPr/>
          <a:lstStyle/>
          <a:p>
            <a:pPr>
              <a:lnSpc>
                <a:spcPct val="115000"/>
              </a:lnSpc>
              <a:spcAft>
                <a:spcPts val="100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1.</a:t>
            </a:r>
            <a:r>
              <a:rPr lang="en-IN"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Register and login for the user.</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2. User will be able to give basic details like address, name, vehicle details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1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3.</a:t>
            </a:r>
            <a:r>
              <a:rPr lang="en-US" sz="1400" dirty="0">
                <a:effectLst/>
                <a:latin typeface="Calibri" panose="020F0502020204030204" pitchFamily="34" charset="0"/>
                <a:ea typeface="Calibri" panose="020F0502020204030204" pitchFamily="34" charset="0"/>
                <a:cs typeface="Times New Roman" panose="02020603050405020304" pitchFamily="18" charset="0"/>
              </a:rPr>
              <a:t> </a:t>
            </a: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The admin can add vehicle ,mange vehicles in and out.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4.Parking Reservation page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5.Payment portal</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6.</a:t>
            </a:r>
            <a:r>
              <a:rPr lang="en-IN" sz="1400" dirty="0">
                <a:effectLst/>
                <a:latin typeface="Calibri" panose="020F0502020204030204" pitchFamily="34" charset="0"/>
                <a:ea typeface="Calibri" panose="020F0502020204030204" pitchFamily="34" charset="0"/>
                <a:cs typeface="Times New Roman" panose="02020603050405020304" pitchFamily="18" charset="0"/>
              </a:rPr>
              <a:t> </a:t>
            </a: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The admin can view and manage the users, manage the parking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7.The admin can view vehicles between the dates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8.In admin page where there will be notification of the parking requests.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IN" sz="1400" dirty="0">
                <a:effectLst/>
                <a:latin typeface="Times New Roman" panose="02020603050405020304" pitchFamily="18" charset="0"/>
                <a:ea typeface="Calibri" panose="020F0502020204030204" pitchFamily="34" charset="0"/>
                <a:cs typeface="Times New Roman" panose="02020603050405020304" pitchFamily="18" charset="0"/>
              </a:rPr>
              <a:t>9.Admin can view reports.</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BDDBFEE-BC50-46CF-AB8F-D145B99B57A6}"/>
              </a:ext>
            </a:extLst>
          </p:cNvPr>
          <p:cNvSpPr>
            <a:spLocks noGrp="1"/>
          </p:cNvSpPr>
          <p:nvPr>
            <p:ph type="sldNum" sz="quarter" idx="12"/>
          </p:nvPr>
        </p:nvSpPr>
        <p:spPr/>
        <p:txBody>
          <a:bodyPr/>
          <a:lstStyle/>
          <a:p>
            <a:fld id="{9EC71654-96A5-4280-94F3-931C61A9F92C}" type="slidenum">
              <a:rPr lang="en-US" smtClean="0"/>
              <a:pPr/>
              <a:t>3</a:t>
            </a:fld>
            <a:endParaRPr lang="en-US" dirty="0"/>
          </a:p>
        </p:txBody>
      </p:sp>
      <p:pic>
        <p:nvPicPr>
          <p:cNvPr id="10" name="Picture Placeholder 9">
            <a:extLst>
              <a:ext uri="{FF2B5EF4-FFF2-40B4-BE49-F238E27FC236}">
                <a16:creationId xmlns:a16="http://schemas.microsoft.com/office/drawing/2014/main" id="{74946CC6-F300-BFD4-0694-05B240223302}"/>
              </a:ext>
            </a:extLst>
          </p:cNvPr>
          <p:cNvPicPr>
            <a:picLocks noGrp="1" noChangeAspect="1"/>
          </p:cNvPicPr>
          <p:nvPr>
            <p:ph type="pic" sz="quarter" idx="13"/>
          </p:nvPr>
        </p:nvPicPr>
        <p:blipFill rotWithShape="1">
          <a:blip r:embed="rId3"/>
          <a:srcRect l="25490" r="25490"/>
          <a:stretch/>
        </p:blipFill>
        <p:spPr/>
      </p:pic>
    </p:spTree>
    <p:extLst>
      <p:ext uri="{BB962C8B-B14F-4D97-AF65-F5344CB8AC3E}">
        <p14:creationId xmlns:p14="http://schemas.microsoft.com/office/powerpoint/2010/main" val="961730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2B532-EB3E-428B-9224-EFA237D16A73}"/>
              </a:ext>
            </a:extLst>
          </p:cNvPr>
          <p:cNvSpPr>
            <a:spLocks noGrp="1"/>
          </p:cNvSpPr>
          <p:nvPr>
            <p:ph type="title"/>
          </p:nvPr>
        </p:nvSpPr>
        <p:spPr>
          <a:xfrm>
            <a:off x="507556" y="0"/>
            <a:ext cx="11150600" cy="920336"/>
          </a:xfrm>
        </p:spPr>
        <p:txBody>
          <a:bodyPr/>
          <a:lstStyle/>
          <a:p>
            <a:r>
              <a:rPr lang="en-US" dirty="0"/>
              <a:t>FEATURES AND HIGHLIGHTS</a:t>
            </a:r>
          </a:p>
        </p:txBody>
      </p:sp>
      <p:sp>
        <p:nvSpPr>
          <p:cNvPr id="3" name="Slide Number Placeholder 2">
            <a:extLst>
              <a:ext uri="{FF2B5EF4-FFF2-40B4-BE49-F238E27FC236}">
                <a16:creationId xmlns:a16="http://schemas.microsoft.com/office/drawing/2014/main" id="{EB5F9B50-CED9-4961-91E8-058BE256771F}"/>
              </a:ext>
            </a:extLst>
          </p:cNvPr>
          <p:cNvSpPr>
            <a:spLocks noGrp="1"/>
          </p:cNvSpPr>
          <p:nvPr>
            <p:ph type="sldNum" sz="quarter" idx="12"/>
          </p:nvPr>
        </p:nvSpPr>
        <p:spPr/>
        <p:txBody>
          <a:bodyPr/>
          <a:lstStyle/>
          <a:p>
            <a:fld id="{9EC71654-96A5-4280-94F3-931C61A9F92C}" type="slidenum">
              <a:rPr lang="en-US" smtClean="0"/>
              <a:pPr/>
              <a:t>4</a:t>
            </a:fld>
            <a:endParaRPr lang="en-US" dirty="0"/>
          </a:p>
        </p:txBody>
      </p:sp>
      <p:sp>
        <p:nvSpPr>
          <p:cNvPr id="5" name="TextBox 4">
            <a:extLst>
              <a:ext uri="{FF2B5EF4-FFF2-40B4-BE49-F238E27FC236}">
                <a16:creationId xmlns:a16="http://schemas.microsoft.com/office/drawing/2014/main" id="{CAC89CDF-20B6-AE4D-4333-DC986AAD0968}"/>
              </a:ext>
            </a:extLst>
          </p:cNvPr>
          <p:cNvSpPr txBox="1"/>
          <p:nvPr/>
        </p:nvSpPr>
        <p:spPr>
          <a:xfrm>
            <a:off x="824753" y="1056653"/>
            <a:ext cx="9018494" cy="5554726"/>
          </a:xfrm>
          <a:prstGeom prst="rect">
            <a:avLst/>
          </a:prstGeom>
          <a:noFill/>
        </p:spPr>
        <p:txBody>
          <a:bodyPr wrap="square" rtlCol="0">
            <a:spAutoFit/>
          </a:bodyPr>
          <a:lstStyle/>
          <a:p>
            <a:pPr>
              <a:lnSpc>
                <a:spcPct val="200000"/>
              </a:lnSpc>
            </a:pPr>
            <a:r>
              <a:rPr lang="en-US" dirty="0"/>
              <a:t>1.Users can register and login into the system.</a:t>
            </a:r>
          </a:p>
          <a:p>
            <a:pPr>
              <a:lnSpc>
                <a:spcPct val="200000"/>
              </a:lnSpc>
            </a:pPr>
            <a:r>
              <a:rPr lang="en-US" dirty="0"/>
              <a:t>2.Users can search parking places.</a:t>
            </a:r>
          </a:p>
          <a:p>
            <a:pPr>
              <a:lnSpc>
                <a:spcPct val="200000"/>
              </a:lnSpc>
            </a:pPr>
            <a:r>
              <a:rPr lang="en-US" dirty="0"/>
              <a:t>3.Users can view different parking locations.</a:t>
            </a:r>
          </a:p>
          <a:p>
            <a:pPr>
              <a:lnSpc>
                <a:spcPct val="200000"/>
              </a:lnSpc>
            </a:pPr>
            <a:r>
              <a:rPr lang="en-US" dirty="0"/>
              <a:t>4.Users can add vehicles .</a:t>
            </a:r>
          </a:p>
          <a:p>
            <a:pPr>
              <a:lnSpc>
                <a:spcPct val="200000"/>
              </a:lnSpc>
            </a:pPr>
            <a:r>
              <a:rPr lang="en-US" dirty="0"/>
              <a:t>5.In user home page  user can edit and view vehicles details.</a:t>
            </a:r>
          </a:p>
          <a:p>
            <a:pPr>
              <a:lnSpc>
                <a:spcPct val="200000"/>
              </a:lnSpc>
            </a:pPr>
            <a:r>
              <a:rPr lang="en-US" dirty="0"/>
              <a:t>6.User can take print of  booking details.</a:t>
            </a:r>
          </a:p>
          <a:p>
            <a:pPr>
              <a:lnSpc>
                <a:spcPct val="200000"/>
              </a:lnSpc>
            </a:pPr>
            <a:r>
              <a:rPr lang="en-US" dirty="0"/>
              <a:t>7.User can book parking slots for their vehicle.</a:t>
            </a:r>
          </a:p>
          <a:p>
            <a:pPr>
              <a:lnSpc>
                <a:spcPct val="200000"/>
              </a:lnSpc>
            </a:pPr>
            <a:r>
              <a:rPr lang="en-US" dirty="0"/>
              <a:t>8.If we click book now in slot ,book now will changes to booked state.</a:t>
            </a:r>
          </a:p>
          <a:p>
            <a:pPr>
              <a:lnSpc>
                <a:spcPct val="200000"/>
              </a:lnSpc>
            </a:pPr>
            <a:r>
              <a:rPr lang="en-US" dirty="0"/>
              <a:t>9.The available slots number will reduce when booking slots.</a:t>
            </a:r>
          </a:p>
          <a:p>
            <a:pPr>
              <a:lnSpc>
                <a:spcPct val="200000"/>
              </a:lnSpc>
            </a:pPr>
            <a:endParaRPr lang="en-US" dirty="0"/>
          </a:p>
        </p:txBody>
      </p:sp>
      <p:sp>
        <p:nvSpPr>
          <p:cNvPr id="7" name="Rectangle 6">
            <a:extLst>
              <a:ext uri="{FF2B5EF4-FFF2-40B4-BE49-F238E27FC236}">
                <a16:creationId xmlns:a16="http://schemas.microsoft.com/office/drawing/2014/main" id="{103B5CDF-5012-DED6-5AB4-D06653615A4D}"/>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1169930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2B532-EB3E-428B-9224-EFA237D16A73}"/>
              </a:ext>
            </a:extLst>
          </p:cNvPr>
          <p:cNvSpPr>
            <a:spLocks noGrp="1"/>
          </p:cNvSpPr>
          <p:nvPr>
            <p:ph type="title"/>
          </p:nvPr>
        </p:nvSpPr>
        <p:spPr>
          <a:xfrm>
            <a:off x="520700" y="0"/>
            <a:ext cx="11150600" cy="920336"/>
          </a:xfrm>
        </p:spPr>
        <p:txBody>
          <a:bodyPr/>
          <a:lstStyle/>
          <a:p>
            <a:r>
              <a:rPr lang="en-US" dirty="0"/>
              <a:t>FEATURES AND HIGHLIGHTS</a:t>
            </a:r>
          </a:p>
        </p:txBody>
      </p:sp>
      <p:sp>
        <p:nvSpPr>
          <p:cNvPr id="3" name="Slide Number Placeholder 2">
            <a:extLst>
              <a:ext uri="{FF2B5EF4-FFF2-40B4-BE49-F238E27FC236}">
                <a16:creationId xmlns:a16="http://schemas.microsoft.com/office/drawing/2014/main" id="{EB5F9B50-CED9-4961-91E8-058BE256771F}"/>
              </a:ext>
            </a:extLst>
          </p:cNvPr>
          <p:cNvSpPr>
            <a:spLocks noGrp="1"/>
          </p:cNvSpPr>
          <p:nvPr>
            <p:ph type="sldNum" sz="quarter" idx="12"/>
          </p:nvPr>
        </p:nvSpPr>
        <p:spPr/>
        <p:txBody>
          <a:bodyPr/>
          <a:lstStyle/>
          <a:p>
            <a:fld id="{9EC71654-96A5-4280-94F3-931C61A9F92C}" type="slidenum">
              <a:rPr lang="en-US" smtClean="0"/>
              <a:pPr/>
              <a:t>5</a:t>
            </a:fld>
            <a:endParaRPr lang="en-US" dirty="0"/>
          </a:p>
        </p:txBody>
      </p:sp>
      <p:sp>
        <p:nvSpPr>
          <p:cNvPr id="5" name="TextBox 4">
            <a:extLst>
              <a:ext uri="{FF2B5EF4-FFF2-40B4-BE49-F238E27FC236}">
                <a16:creationId xmlns:a16="http://schemas.microsoft.com/office/drawing/2014/main" id="{CAC89CDF-20B6-AE4D-4333-DC986AAD0968}"/>
              </a:ext>
            </a:extLst>
          </p:cNvPr>
          <p:cNvSpPr txBox="1"/>
          <p:nvPr/>
        </p:nvSpPr>
        <p:spPr>
          <a:xfrm>
            <a:off x="959224" y="1303274"/>
            <a:ext cx="9018494" cy="5554726"/>
          </a:xfrm>
          <a:prstGeom prst="rect">
            <a:avLst/>
          </a:prstGeom>
          <a:noFill/>
        </p:spPr>
        <p:txBody>
          <a:bodyPr wrap="square" rtlCol="0">
            <a:spAutoFit/>
          </a:bodyPr>
          <a:lstStyle/>
          <a:p>
            <a:pPr>
              <a:lnSpc>
                <a:spcPct val="200000"/>
              </a:lnSpc>
            </a:pPr>
            <a:r>
              <a:rPr lang="en-US" dirty="0"/>
              <a:t>10.The Admin can view</a:t>
            </a:r>
          </a:p>
          <a:p>
            <a:pPr>
              <a:lnSpc>
                <a:spcPct val="200000"/>
              </a:lnSpc>
            </a:pPr>
            <a:r>
              <a:rPr lang="en-US" dirty="0"/>
              <a:t>      1.Todays vehicle entries</a:t>
            </a:r>
          </a:p>
          <a:p>
            <a:pPr>
              <a:lnSpc>
                <a:spcPct val="200000"/>
              </a:lnSpc>
            </a:pPr>
            <a:r>
              <a:rPr lang="en-US" dirty="0"/>
              <a:t>      2.Yesterdays vehicle entries</a:t>
            </a:r>
          </a:p>
          <a:p>
            <a:pPr>
              <a:lnSpc>
                <a:spcPct val="200000"/>
              </a:lnSpc>
            </a:pPr>
            <a:r>
              <a:rPr lang="en-US" dirty="0"/>
              <a:t>      3.Last 7 days vehicle entries </a:t>
            </a:r>
          </a:p>
          <a:p>
            <a:pPr>
              <a:lnSpc>
                <a:spcPct val="200000"/>
              </a:lnSpc>
            </a:pPr>
            <a:r>
              <a:rPr lang="en-US" dirty="0"/>
              <a:t>      4.Total vehicle entries</a:t>
            </a:r>
          </a:p>
          <a:p>
            <a:pPr>
              <a:lnSpc>
                <a:spcPct val="200000"/>
              </a:lnSpc>
            </a:pPr>
            <a:r>
              <a:rPr lang="en-US" dirty="0"/>
              <a:t>11.Admin can add Vehicle Category.</a:t>
            </a:r>
          </a:p>
          <a:p>
            <a:pPr>
              <a:lnSpc>
                <a:spcPct val="200000"/>
              </a:lnSpc>
            </a:pPr>
            <a:r>
              <a:rPr lang="en-US" dirty="0"/>
              <a:t>12.Admin can edit Vehicle category.</a:t>
            </a:r>
          </a:p>
          <a:p>
            <a:pPr>
              <a:lnSpc>
                <a:spcPct val="200000"/>
              </a:lnSpc>
            </a:pPr>
            <a:r>
              <a:rPr lang="en-US" dirty="0"/>
              <a:t>13.Admin can Manage IN and OUT Vehicles.</a:t>
            </a:r>
          </a:p>
          <a:p>
            <a:pPr>
              <a:lnSpc>
                <a:spcPct val="200000"/>
              </a:lnSpc>
            </a:pPr>
            <a:r>
              <a:rPr lang="en-US" dirty="0"/>
              <a:t>14.Admin will get between dates report.</a:t>
            </a:r>
          </a:p>
          <a:p>
            <a:pPr>
              <a:lnSpc>
                <a:spcPct val="200000"/>
              </a:lnSpc>
            </a:pPr>
            <a:r>
              <a:rPr lang="en-US" dirty="0"/>
              <a:t> </a:t>
            </a:r>
          </a:p>
        </p:txBody>
      </p:sp>
      <p:sp>
        <p:nvSpPr>
          <p:cNvPr id="4" name="Rectangle 3">
            <a:extLst>
              <a:ext uri="{FF2B5EF4-FFF2-40B4-BE49-F238E27FC236}">
                <a16:creationId xmlns:a16="http://schemas.microsoft.com/office/drawing/2014/main" id="{C57197B5-9AE6-9C39-8B4C-55C889010DA6}"/>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21191181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2975ECB-30A6-8037-8570-E759FF62E891}"/>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a:xfrm>
            <a:off x="360326" y="-245274"/>
            <a:ext cx="11150600" cy="920336"/>
          </a:xfrm>
        </p:spPr>
        <p:txBody>
          <a:bodyPr/>
          <a:lstStyle/>
          <a:p>
            <a:r>
              <a:rPr lang="en-IN" dirty="0">
                <a:effectLst/>
                <a:latin typeface="Trebuchet MS" panose="020B0603020202020204" pitchFamily="34" charset="0"/>
                <a:ea typeface="Times New Roman" panose="02020603050405020304" pitchFamily="18" charset="0"/>
                <a:cs typeface="Times New Roman" panose="02020603050405020304" pitchFamily="18" charset="0"/>
              </a:rPr>
              <a:t>Technical aspects </a:t>
            </a:r>
            <a:endParaRPr lang="en-US" dirty="0"/>
          </a:p>
        </p:txBody>
      </p:sp>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6</a:t>
            </a:fld>
            <a:endParaRPr lang="en-US" dirty="0"/>
          </a:p>
        </p:txBody>
      </p:sp>
      <p:sp>
        <p:nvSpPr>
          <p:cNvPr id="3" name="TextBox 2">
            <a:extLst>
              <a:ext uri="{FF2B5EF4-FFF2-40B4-BE49-F238E27FC236}">
                <a16:creationId xmlns:a16="http://schemas.microsoft.com/office/drawing/2014/main" id="{B488312A-BA4F-1CD4-6244-5868907FBABE}"/>
              </a:ext>
            </a:extLst>
          </p:cNvPr>
          <p:cNvSpPr txBox="1"/>
          <p:nvPr/>
        </p:nvSpPr>
        <p:spPr>
          <a:xfrm>
            <a:off x="533844" y="378063"/>
            <a:ext cx="11398180" cy="6199069"/>
          </a:xfrm>
          <a:prstGeom prst="rect">
            <a:avLst/>
          </a:prstGeom>
          <a:noFill/>
        </p:spPr>
        <p:txBody>
          <a:bodyPr wrap="square" rtlCol="0">
            <a:spAutoFit/>
          </a:bodyPr>
          <a:lstStyle/>
          <a:p>
            <a:pPr algn="just">
              <a:lnSpc>
                <a:spcPct val="150000"/>
              </a:lnSpc>
            </a:pPr>
            <a:endParaRPr lang="en-US" sz="1400" b="1" dirty="0"/>
          </a:p>
          <a:p>
            <a:pPr algn="just">
              <a:lnSpc>
                <a:spcPct val="150000"/>
              </a:lnSpc>
            </a:pPr>
            <a:r>
              <a:rPr lang="en-US" sz="1400" b="1" dirty="0"/>
              <a:t>Django</a:t>
            </a:r>
          </a:p>
          <a:p>
            <a:pPr algn="just">
              <a:lnSpc>
                <a:spcPct val="150000"/>
              </a:lnSpc>
            </a:pPr>
            <a:r>
              <a:rPr lang="en-US" sz="1400" b="1" dirty="0"/>
              <a:t>              </a:t>
            </a:r>
            <a:r>
              <a:rPr lang="en-US" sz="1400" b="0" i="0" dirty="0">
                <a:solidFill>
                  <a:srgbClr val="000000"/>
                </a:solidFill>
                <a:effectLst/>
                <a:latin typeface="Inter" panose="020B0502030000000004" pitchFamily="34" charset="0"/>
              </a:rPr>
              <a:t>Django is a free and open-source web application framework written in Python. It is used for rapid web development and clean, pragmatic design. It is built by experienced developers to make repetitive tasks easier, so we can focus on writing apps instead of reinventing the wheel. </a:t>
            </a:r>
          </a:p>
          <a:p>
            <a:pPr algn="just">
              <a:lnSpc>
                <a:spcPct val="150000"/>
              </a:lnSpc>
            </a:pPr>
            <a:r>
              <a:rPr lang="en-US" sz="1400" b="0" i="0" dirty="0">
                <a:solidFill>
                  <a:srgbClr val="000000"/>
                </a:solidFill>
                <a:effectLst/>
                <a:latin typeface="Inter" panose="020B0502030000000004" pitchFamily="34" charset="0"/>
              </a:rPr>
              <a:t>Django is most often used for web development, but it can be used for many other purposes as well. It is a highly-regarded piece of software and is highly recommended for anyone who is serious about their web development. It can be used to build large e-commerce websites, blogging sites, or anything else that requires a scalable, high-performing website.</a:t>
            </a:r>
          </a:p>
          <a:p>
            <a:pPr algn="just">
              <a:lnSpc>
                <a:spcPct val="150000"/>
              </a:lnSpc>
            </a:pPr>
            <a:endParaRPr lang="en-US" sz="1400" dirty="0">
              <a:solidFill>
                <a:srgbClr val="000000"/>
              </a:solidFill>
              <a:latin typeface="Inter" panose="020B0502030000000004" pitchFamily="34" charset="0"/>
            </a:endParaRPr>
          </a:p>
          <a:p>
            <a:pPr algn="just">
              <a:lnSpc>
                <a:spcPct val="150000"/>
              </a:lnSpc>
            </a:pPr>
            <a:r>
              <a:rPr lang="en-US" sz="1400" b="1" i="0" dirty="0">
                <a:solidFill>
                  <a:srgbClr val="000000"/>
                </a:solidFill>
                <a:effectLst/>
                <a:latin typeface="Inter" panose="020B0502030000000004" pitchFamily="34" charset="0"/>
              </a:rPr>
              <a:t>Django Architecture</a:t>
            </a:r>
          </a:p>
          <a:p>
            <a:pPr algn="just">
              <a:lnSpc>
                <a:spcPct val="150000"/>
              </a:lnSpc>
            </a:pPr>
            <a:r>
              <a:rPr lang="en-US" sz="1400" b="0" i="0" dirty="0">
                <a:solidFill>
                  <a:srgbClr val="000000"/>
                </a:solidFill>
                <a:effectLst/>
                <a:latin typeface="Inter" panose="020B0502030000000004" pitchFamily="34" charset="0"/>
              </a:rPr>
              <a:t>                                 The code has certain functions to perform, the input data is the dataset and how it is stored in the database. It is just a matter of delivering the input to the database in the desired format. The Business Logic is what controls the output of the server in HTML or another format. The HTML and CSS are the pages that it is written for. These days, the approach taken is different. The content is gathered from multiple sources and stored in separate files. This is known as page streaming, and it is a widely used approach for website content. The code for the webpage is stored in one file and the HTML, CSS and JS are stored in separate files. The content is streamed from the server and rendered in the browser. These days, the vast majority of software development is done using web technologies such as JavaScript, HTML, CSS and JAVA, which are familiar to developers. It may come as a surprise that most of the software development is done using these technologies. MVC has a model, view, and controller.</a:t>
            </a:r>
            <a:endParaRPr lang="en-US" sz="1400" b="1" i="0" dirty="0">
              <a:solidFill>
                <a:srgbClr val="000000"/>
              </a:solidFill>
              <a:effectLst/>
              <a:latin typeface="Inter" panose="020B0502030000000004" pitchFamily="34" charset="0"/>
            </a:endParaRPr>
          </a:p>
          <a:p>
            <a:pPr algn="just">
              <a:lnSpc>
                <a:spcPct val="150000"/>
              </a:lnSpc>
            </a:pPr>
            <a:endParaRPr lang="en-US" sz="1400" b="1" dirty="0"/>
          </a:p>
        </p:txBody>
      </p:sp>
    </p:spTree>
    <p:extLst>
      <p:ext uri="{BB962C8B-B14F-4D97-AF65-F5344CB8AC3E}">
        <p14:creationId xmlns:p14="http://schemas.microsoft.com/office/powerpoint/2010/main" val="595823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IN" dirty="0">
                <a:effectLst/>
                <a:latin typeface="Trebuchet MS" panose="020B0603020202020204" pitchFamily="34" charset="0"/>
                <a:ea typeface="Times New Roman" panose="02020603050405020304" pitchFamily="18" charset="0"/>
                <a:cs typeface="Times New Roman" panose="02020603050405020304" pitchFamily="18" charset="0"/>
              </a:rPr>
              <a:t>Database class diagram</a:t>
            </a:r>
            <a:endParaRPr lang="en-US" dirty="0"/>
          </a:p>
        </p:txBody>
      </p:sp>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7</a:t>
            </a:fld>
            <a:endParaRPr lang="en-US" dirty="0"/>
          </a:p>
        </p:txBody>
      </p:sp>
      <p:pic>
        <p:nvPicPr>
          <p:cNvPr id="6" name="Picture 5">
            <a:extLst>
              <a:ext uri="{FF2B5EF4-FFF2-40B4-BE49-F238E27FC236}">
                <a16:creationId xmlns:a16="http://schemas.microsoft.com/office/drawing/2014/main" id="{5A8F784B-9FCC-D2F1-FEE4-9FABDDE9B8CC}"/>
              </a:ext>
            </a:extLst>
          </p:cNvPr>
          <p:cNvPicPr>
            <a:picLocks noChangeAspect="1"/>
          </p:cNvPicPr>
          <p:nvPr/>
        </p:nvPicPr>
        <p:blipFill>
          <a:blip r:embed="rId3"/>
          <a:stretch>
            <a:fillRect/>
          </a:stretch>
        </p:blipFill>
        <p:spPr>
          <a:xfrm>
            <a:off x="2581836" y="1602474"/>
            <a:ext cx="5567081" cy="5147460"/>
          </a:xfrm>
          <a:prstGeom prst="rect">
            <a:avLst/>
          </a:prstGeom>
        </p:spPr>
      </p:pic>
      <p:sp>
        <p:nvSpPr>
          <p:cNvPr id="7" name="Rectangle 6">
            <a:extLst>
              <a:ext uri="{FF2B5EF4-FFF2-40B4-BE49-F238E27FC236}">
                <a16:creationId xmlns:a16="http://schemas.microsoft.com/office/drawing/2014/main" id="{BB4E7782-27BE-92DA-9462-8337997B9238}"/>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611263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IN" dirty="0">
                <a:effectLst/>
                <a:latin typeface="Trebuchet MS" panose="020B0603020202020204" pitchFamily="34" charset="0"/>
                <a:ea typeface="Times New Roman" panose="02020603050405020304" pitchFamily="18" charset="0"/>
                <a:cs typeface="Times New Roman" panose="02020603050405020304" pitchFamily="18" charset="0"/>
              </a:rPr>
              <a:t>Challenges faced during the development</a:t>
            </a:r>
            <a:endParaRPr lang="en-US" dirty="0"/>
          </a:p>
        </p:txBody>
      </p:sp>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8</a:t>
            </a:fld>
            <a:endParaRPr lang="en-US" dirty="0"/>
          </a:p>
        </p:txBody>
      </p:sp>
      <p:sp>
        <p:nvSpPr>
          <p:cNvPr id="5" name="TextBox 4">
            <a:extLst>
              <a:ext uri="{FF2B5EF4-FFF2-40B4-BE49-F238E27FC236}">
                <a16:creationId xmlns:a16="http://schemas.microsoft.com/office/drawing/2014/main" id="{F54DA24A-9B16-70AE-9BFD-B63B5AA7A996}"/>
              </a:ext>
            </a:extLst>
          </p:cNvPr>
          <p:cNvSpPr txBox="1"/>
          <p:nvPr/>
        </p:nvSpPr>
        <p:spPr>
          <a:xfrm>
            <a:off x="690282" y="1353671"/>
            <a:ext cx="10336306" cy="503535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0" i="0" dirty="0">
                <a:effectLst/>
                <a:latin typeface="Söhne"/>
              </a:rPr>
              <a:t>User Authentication and Authorization: Implementing a secure and reliable user authentication and authorization system can be challenging. You need to ensure that only authenticated and authorized users can access and perform actions within the reservation system.</a:t>
            </a:r>
          </a:p>
          <a:p>
            <a:pPr marL="285750" indent="-285750">
              <a:lnSpc>
                <a:spcPct val="150000"/>
              </a:lnSpc>
              <a:buFont typeface="Arial" panose="020B0604020202020204" pitchFamily="34" charset="0"/>
              <a:buChar char="•"/>
            </a:pPr>
            <a:r>
              <a:rPr lang="en-US" b="0" i="0" dirty="0">
                <a:effectLst/>
                <a:latin typeface="Söhne"/>
              </a:rPr>
              <a:t>Database Design and Management: Designing an efficient and scalable database structure for storing parking-related information can be complex. Plan the database schema carefully, considering factors such as user data, parking lot information, reservations, and availability. Use appropriate indexing and caching techniques to optimize database performance.</a:t>
            </a:r>
          </a:p>
          <a:p>
            <a:pPr marL="285750" indent="-285750">
              <a:lnSpc>
                <a:spcPct val="150000"/>
              </a:lnSpc>
              <a:buFont typeface="Arial" panose="020B0604020202020204" pitchFamily="34" charset="0"/>
              <a:buChar char="•"/>
            </a:pPr>
            <a:r>
              <a:rPr lang="en-US" b="0" i="0" dirty="0">
                <a:effectLst/>
                <a:latin typeface="Söhne"/>
              </a:rPr>
              <a:t>Reservation Conflict Resolution: Managing conflicts when multiple users try to reserve the same parking spot simultaneously can be tricky. Implement a mechanism to handle conflicts and ensure that only one user can reserve a spot at a given time. Techniques like optimistic locking or using timestamps can help in resolving conflicts.</a:t>
            </a:r>
          </a:p>
          <a:p>
            <a:pPr marL="285750" indent="-285750">
              <a:lnSpc>
                <a:spcPct val="150000"/>
              </a:lnSpc>
              <a:buFont typeface="Arial" panose="020B0604020202020204" pitchFamily="34" charset="0"/>
              <a:buChar char="•"/>
            </a:pPr>
            <a:endParaRPr lang="en-US" dirty="0"/>
          </a:p>
        </p:txBody>
      </p:sp>
      <p:sp>
        <p:nvSpPr>
          <p:cNvPr id="6" name="Rectangle 5">
            <a:extLst>
              <a:ext uri="{FF2B5EF4-FFF2-40B4-BE49-F238E27FC236}">
                <a16:creationId xmlns:a16="http://schemas.microsoft.com/office/drawing/2014/main" id="{9786C909-3F9F-D93D-47ED-F686D420A76D}"/>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20363785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IN" dirty="0">
                <a:effectLst/>
                <a:latin typeface="Trebuchet MS" panose="020B0603020202020204" pitchFamily="34" charset="0"/>
                <a:ea typeface="Times New Roman" panose="02020603050405020304" pitchFamily="18" charset="0"/>
                <a:cs typeface="Times New Roman" panose="02020603050405020304" pitchFamily="18" charset="0"/>
              </a:rPr>
              <a:t>Challenges faced during the development</a:t>
            </a:r>
            <a:endParaRPr lang="en-US" dirty="0"/>
          </a:p>
        </p:txBody>
      </p:sp>
      <p:sp>
        <p:nvSpPr>
          <p:cNvPr id="2" name="Slide Number Placeholder 1">
            <a:extLst>
              <a:ext uri="{FF2B5EF4-FFF2-40B4-BE49-F238E27FC236}">
                <a16:creationId xmlns:a16="http://schemas.microsoft.com/office/drawing/2014/main" id="{E668D7CE-0756-4C36-B665-7BEB4733EF8A}"/>
              </a:ext>
            </a:extLst>
          </p:cNvPr>
          <p:cNvSpPr>
            <a:spLocks noGrp="1"/>
          </p:cNvSpPr>
          <p:nvPr>
            <p:ph type="sldNum" sz="quarter" idx="12"/>
          </p:nvPr>
        </p:nvSpPr>
        <p:spPr/>
        <p:txBody>
          <a:bodyPr/>
          <a:lstStyle/>
          <a:p>
            <a:fld id="{9EC71654-96A5-4280-94F3-931C61A9F92C}" type="slidenum">
              <a:rPr lang="en-US" smtClean="0"/>
              <a:pPr/>
              <a:t>9</a:t>
            </a:fld>
            <a:endParaRPr lang="en-US" dirty="0"/>
          </a:p>
        </p:txBody>
      </p:sp>
      <p:sp>
        <p:nvSpPr>
          <p:cNvPr id="3" name="TextBox 2">
            <a:extLst>
              <a:ext uri="{FF2B5EF4-FFF2-40B4-BE49-F238E27FC236}">
                <a16:creationId xmlns:a16="http://schemas.microsoft.com/office/drawing/2014/main" id="{B488312A-BA4F-1CD4-6244-5868907FBABE}"/>
              </a:ext>
            </a:extLst>
          </p:cNvPr>
          <p:cNvSpPr txBox="1"/>
          <p:nvPr/>
        </p:nvSpPr>
        <p:spPr>
          <a:xfrm>
            <a:off x="618565" y="1344706"/>
            <a:ext cx="10892117" cy="5440207"/>
          </a:xfrm>
          <a:prstGeom prst="rect">
            <a:avLst/>
          </a:prstGeom>
          <a:noFill/>
        </p:spPr>
        <p:txBody>
          <a:bodyPr wrap="square" rtlCol="0">
            <a:spAutoFit/>
          </a:bodyPr>
          <a:lstStyle/>
          <a:p>
            <a:pPr marL="285750" indent="-285750" algn="just">
              <a:lnSpc>
                <a:spcPct val="200000"/>
              </a:lnSpc>
              <a:buFont typeface="Arial" panose="020B0604020202020204" pitchFamily="34" charset="0"/>
              <a:buChar char="•"/>
            </a:pPr>
            <a:r>
              <a:rPr lang="en-US" sz="1600" b="0" i="0" dirty="0">
                <a:effectLst/>
                <a:latin typeface="Söhne"/>
              </a:rPr>
              <a:t>Payment Integration: Integrating payment gateways or implementing a secure and reliable payment system can be challenging. Ensuring secure transactions, handling different payment methods, and managing refunds and cancellations require careful implementation and adherence to security standards.</a:t>
            </a:r>
          </a:p>
          <a:p>
            <a:pPr marL="285750" indent="-285750" algn="just">
              <a:lnSpc>
                <a:spcPct val="200000"/>
              </a:lnSpc>
              <a:buFont typeface="Arial" panose="020B0604020202020204" pitchFamily="34" charset="0"/>
              <a:buChar char="•"/>
            </a:pPr>
            <a:r>
              <a:rPr lang="en-US" sz="1600" b="0" i="0" dirty="0">
                <a:effectLst/>
                <a:latin typeface="Söhne"/>
              </a:rPr>
              <a:t>User Experience and User Interface: Designing an intuitive and user-friendly interface for making reservations can be a challenge. Conduct user research, gather feedback, and iterate on the user interface to provide a smooth and hassle-free experience for users. Focus on usability, responsiveness, and accessibility considerations.</a:t>
            </a:r>
          </a:p>
          <a:p>
            <a:pPr marL="285750" indent="-285750" algn="just">
              <a:lnSpc>
                <a:spcPct val="200000"/>
              </a:lnSpc>
              <a:buFont typeface="Arial" panose="020B0604020202020204" pitchFamily="34" charset="0"/>
              <a:buChar char="•"/>
            </a:pPr>
            <a:r>
              <a:rPr lang="en-US" sz="1600" b="0" i="0" dirty="0">
                <a:effectLst/>
                <a:latin typeface="Söhne"/>
              </a:rPr>
              <a:t>Testing and Quality Assurance: Thoroughly testing the parking reservation system to identify and fix bugs, as well as ensuring its reliability, can be a significant challenge. Implementing unit tests, integration tests, and conducting usability testing can help ensure the system functions as expected and meets user requirements.</a:t>
            </a:r>
          </a:p>
          <a:p>
            <a:pPr marL="285750" indent="-285750" algn="just">
              <a:lnSpc>
                <a:spcPct val="200000"/>
              </a:lnSpc>
              <a:buFont typeface="Arial" panose="020B0604020202020204" pitchFamily="34" charset="0"/>
              <a:buChar char="•"/>
            </a:pPr>
            <a:endParaRPr lang="en-US" sz="1600" b="0" i="0" dirty="0">
              <a:effectLst/>
              <a:latin typeface="Söhne"/>
            </a:endParaRPr>
          </a:p>
          <a:p>
            <a:pPr marL="285750" indent="-285750" algn="just">
              <a:lnSpc>
                <a:spcPct val="200000"/>
              </a:lnSpc>
              <a:buFont typeface="Arial" panose="020B0604020202020204" pitchFamily="34" charset="0"/>
              <a:buChar char="•"/>
            </a:pPr>
            <a:endParaRPr lang="en-US" sz="1600" b="1" dirty="0"/>
          </a:p>
        </p:txBody>
      </p:sp>
      <p:sp>
        <p:nvSpPr>
          <p:cNvPr id="5" name="Rectangle 4">
            <a:extLst>
              <a:ext uri="{FF2B5EF4-FFF2-40B4-BE49-F238E27FC236}">
                <a16:creationId xmlns:a16="http://schemas.microsoft.com/office/drawing/2014/main" id="{18BE3116-3617-67B4-A201-64F44A848AA3}"/>
              </a:ext>
            </a:extLst>
          </p:cNvPr>
          <p:cNvSpPr/>
          <p:nvPr/>
        </p:nvSpPr>
        <p:spPr>
          <a:xfrm>
            <a:off x="206189" y="6069104"/>
            <a:ext cx="1918447" cy="773269"/>
          </a:xfrm>
          <a:prstGeom prst="rect">
            <a:avLst/>
          </a:prstGeom>
          <a:solidFill>
            <a:schemeClr val="bg1"/>
          </a:solid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p>
        </p:txBody>
      </p:sp>
    </p:spTree>
    <p:extLst>
      <p:ext uri="{BB962C8B-B14F-4D97-AF65-F5344CB8AC3E}">
        <p14:creationId xmlns:p14="http://schemas.microsoft.com/office/powerpoint/2010/main" val="3800213453"/>
      </p:ext>
    </p:extLst>
  </p:cSld>
  <p:clrMapOvr>
    <a:masterClrMapping/>
  </p:clrMapOvr>
</p:sld>
</file>

<file path=ppt/theme/theme1.xml><?xml version="1.0" encoding="utf-8"?>
<a:theme xmlns:a="http://schemas.openxmlformats.org/drawingml/2006/main" name="Office Theme">
  <a:themeElements>
    <a:clrScheme name="Contoso v1">
      <a:dk1>
        <a:sysClr val="windowText" lastClr="000000"/>
      </a:dk1>
      <a:lt1>
        <a:sysClr val="window" lastClr="FFFFFF"/>
      </a:lt1>
      <a:dk2>
        <a:srgbClr val="44546A"/>
      </a:dk2>
      <a:lt2>
        <a:srgbClr val="E7E6E6"/>
      </a:lt2>
      <a:accent1>
        <a:srgbClr val="2C567A"/>
      </a:accent1>
      <a:accent2>
        <a:srgbClr val="0072C7"/>
      </a:accent2>
      <a:accent3>
        <a:srgbClr val="0D1D51"/>
      </a:accent3>
      <a:accent4>
        <a:srgbClr val="666666"/>
      </a:accent4>
      <a:accent5>
        <a:srgbClr val="3C76A6"/>
      </a:accent5>
      <a:accent6>
        <a:srgbClr val="1E44BC"/>
      </a:accent6>
      <a:hlink>
        <a:srgbClr val="0563C1"/>
      </a:hlink>
      <a:folHlink>
        <a:srgbClr val="954F72"/>
      </a:folHlink>
    </a:clrScheme>
    <a:fontScheme name="Contoso v1">
      <a:majorFont>
        <a:latin typeface="Corbel"/>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076243_Blue spheres presentation_RVA_v5" id="{E4C0B511-76E7-4C07-AFEA-8FEA0A5A8C84}" vid="{3A463146-28EF-4F73-B63C-03710F66E2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EA9B47F-3DD8-4645-81DC-B88780643C0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31071E6-22AE-499A-B09C-BF21CF5F74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C07E3D-60A7-4F4E-8208-D9CCD01982C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Blue spheres presentation</Template>
  <TotalTime>1379</TotalTime>
  <Words>1475</Words>
  <Application>Microsoft Office PowerPoint</Application>
  <PresentationFormat>Widescreen</PresentationFormat>
  <Paragraphs>96</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Corbel</vt:lpstr>
      <vt:lpstr>Inter</vt:lpstr>
      <vt:lpstr>Söhne</vt:lpstr>
      <vt:lpstr>Times New Roman</vt:lpstr>
      <vt:lpstr>Trebuchet MS</vt:lpstr>
      <vt:lpstr>Office Theme</vt:lpstr>
      <vt:lpstr>PARKING MANAGEMENT SYSTEM</vt:lpstr>
      <vt:lpstr>ABSTRACT </vt:lpstr>
      <vt:lpstr>Project requirements </vt:lpstr>
      <vt:lpstr>FEATURES AND HIGHLIGHTS</vt:lpstr>
      <vt:lpstr>FEATURES AND HIGHLIGHTS</vt:lpstr>
      <vt:lpstr>Technical aspects </vt:lpstr>
      <vt:lpstr>Database class diagram</vt:lpstr>
      <vt:lpstr>Challenges faced during the development</vt:lpstr>
      <vt:lpstr>Challenges faced during the development</vt:lpstr>
      <vt:lpstr>Important Screenshots with explanation</vt:lpstr>
      <vt:lpstr>Important Screenshots with explanation</vt:lpstr>
      <vt:lpstr> Future enhancements</vt:lpstr>
      <vt:lpstr> Conclusion</vt:lpstr>
      <vt:lpstr> 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PARKING MANAGEMENT SYSTEM</dc:title>
  <dc:creator>Alfin varghese</dc:creator>
  <cp:lastModifiedBy>Alfin varghese</cp:lastModifiedBy>
  <cp:revision>1</cp:revision>
  <dcterms:created xsi:type="dcterms:W3CDTF">2023-05-24T07:56:32Z</dcterms:created>
  <dcterms:modified xsi:type="dcterms:W3CDTF">2023-05-25T17:34:58Z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